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1" r:id="rId5"/>
  </p:sldMasterIdLst>
  <p:notesMasterIdLst>
    <p:notesMasterId r:id="rId26"/>
  </p:notesMasterIdLst>
  <p:sldIdLst>
    <p:sldId id="326" r:id="rId6"/>
    <p:sldId id="373" r:id="rId7"/>
    <p:sldId id="374" r:id="rId8"/>
    <p:sldId id="375" r:id="rId9"/>
    <p:sldId id="376" r:id="rId10"/>
    <p:sldId id="378" r:id="rId11"/>
    <p:sldId id="377" r:id="rId12"/>
    <p:sldId id="382" r:id="rId13"/>
    <p:sldId id="383" r:id="rId14"/>
    <p:sldId id="384" r:id="rId15"/>
    <p:sldId id="386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51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orient="horz" pos="1434" userDrawn="1">
          <p15:clr>
            <a:srgbClr val="A4A3A4"/>
          </p15:clr>
        </p15:guide>
        <p15:guide id="3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7046B1-D1A0-2F20-D6BA-22DDBC8B8B31}" name="Felix Wang" initials="FW" userId="S::fwang@GRADIANT.COM::534f2cfb-50b1-429d-9543-39448f1875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CF83E5"/>
    <a:srgbClr val="26B1D9"/>
    <a:srgbClr val="2FA9D8"/>
    <a:srgbClr val="6728AA"/>
    <a:srgbClr val="000000"/>
    <a:srgbClr val="D2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371D59-4222-4839-A8E9-11B4CFC6D562}" v="102" dt="2025-07-07T10:59:32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>
        <p:guide orient="horz" pos="3430"/>
        <p:guide orient="horz" pos="1434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U" userId="44235344-084c-4b8c-8dad-fdc9f2553441" providerId="ADAL" clId="{C3FE90BC-73A0-4153-B90D-16B57A54AD74}"/>
    <pc:docChg chg="undo custSel modSld">
      <pc:chgData name="Aaron U" userId="44235344-084c-4b8c-8dad-fdc9f2553441" providerId="ADAL" clId="{C3FE90BC-73A0-4153-B90D-16B57A54AD74}" dt="2023-08-22T05:55:10.582" v="39" actId="1076"/>
      <pc:docMkLst>
        <pc:docMk/>
      </pc:docMkLst>
      <pc:sldChg chg="modSp mod">
        <pc:chgData name="Aaron U" userId="44235344-084c-4b8c-8dad-fdc9f2553441" providerId="ADAL" clId="{C3FE90BC-73A0-4153-B90D-16B57A54AD74}" dt="2023-08-22T05:51:13.561" v="27" actId="1076"/>
        <pc:sldMkLst>
          <pc:docMk/>
          <pc:sldMk cId="2322862337" sldId="374"/>
        </pc:sldMkLst>
      </pc:sldChg>
      <pc:sldChg chg="modSp mod">
        <pc:chgData name="Aaron U" userId="44235344-084c-4b8c-8dad-fdc9f2553441" providerId="ADAL" clId="{C3FE90BC-73A0-4153-B90D-16B57A54AD74}" dt="2023-08-22T05:54:22.555" v="36" actId="1076"/>
        <pc:sldMkLst>
          <pc:docMk/>
          <pc:sldMk cId="2982076630" sldId="377"/>
        </pc:sldMkLst>
      </pc:sldChg>
      <pc:sldChg chg="modSp mod">
        <pc:chgData name="Aaron U" userId="44235344-084c-4b8c-8dad-fdc9f2553441" providerId="ADAL" clId="{C3FE90BC-73A0-4153-B90D-16B57A54AD74}" dt="2023-08-22T05:55:10.582" v="39" actId="1076"/>
        <pc:sldMkLst>
          <pc:docMk/>
          <pc:sldMk cId="3904313813" sldId="382"/>
        </pc:sldMkLst>
      </pc:sldChg>
    </pc:docChg>
  </pc:docChgLst>
  <pc:docChgLst>
    <pc:chgData name="Steven Lam" userId="aa9798bc-a489-4576-b067-92faa5888b00" providerId="ADAL" clId="{C0B2EDB9-AB79-4EE4-B958-A4D535A130C6}"/>
    <pc:docChg chg="undo custSel addSld delSld modSld sldOrd modMainMaster">
      <pc:chgData name="Steven Lam" userId="aa9798bc-a489-4576-b067-92faa5888b00" providerId="ADAL" clId="{C0B2EDB9-AB79-4EE4-B958-A4D535A130C6}" dt="2023-04-13T07:15:08.912" v="1238" actId="123"/>
      <pc:docMkLst>
        <pc:docMk/>
      </pc:docMkLst>
      <pc:sldChg chg="add del">
        <pc:chgData name="Steven Lam" userId="aa9798bc-a489-4576-b067-92faa5888b00" providerId="ADAL" clId="{C0B2EDB9-AB79-4EE4-B958-A4D535A130C6}" dt="2023-04-13T07:14:05.093" v="1229"/>
        <pc:sldMkLst>
          <pc:docMk/>
          <pc:sldMk cId="191627593" sldId="265"/>
        </pc:sldMkLst>
      </pc:sldChg>
      <pc:sldChg chg="add del">
        <pc:chgData name="Steven Lam" userId="aa9798bc-a489-4576-b067-92faa5888b00" providerId="ADAL" clId="{C0B2EDB9-AB79-4EE4-B958-A4D535A130C6}" dt="2023-04-13T07:14:05.093" v="1229"/>
        <pc:sldMkLst>
          <pc:docMk/>
          <pc:sldMk cId="912760573" sldId="269"/>
        </pc:sldMkLst>
      </pc:sldChg>
      <pc:sldChg chg="add del">
        <pc:chgData name="Steven Lam" userId="aa9798bc-a489-4576-b067-92faa5888b00" providerId="ADAL" clId="{C0B2EDB9-AB79-4EE4-B958-A4D535A130C6}" dt="2023-04-13T07:14:05.093" v="1229"/>
        <pc:sldMkLst>
          <pc:docMk/>
          <pc:sldMk cId="4192313675" sldId="270"/>
        </pc:sldMkLst>
      </pc:sldChg>
      <pc:sldChg chg="del">
        <pc:chgData name="Steven Lam" userId="aa9798bc-a489-4576-b067-92faa5888b00" providerId="ADAL" clId="{C0B2EDB9-AB79-4EE4-B958-A4D535A130C6}" dt="2023-04-13T06:19:24.116" v="117" actId="47"/>
        <pc:sldMkLst>
          <pc:docMk/>
          <pc:sldMk cId="1469738338" sldId="319"/>
        </pc:sldMkLst>
      </pc:sldChg>
      <pc:sldChg chg="del">
        <pc:chgData name="Steven Lam" userId="aa9798bc-a489-4576-b067-92faa5888b00" providerId="ADAL" clId="{C0B2EDB9-AB79-4EE4-B958-A4D535A130C6}" dt="2023-04-13T06:26:14.835" v="326" actId="47"/>
        <pc:sldMkLst>
          <pc:docMk/>
          <pc:sldMk cId="1141951352" sldId="320"/>
        </pc:sldMkLst>
      </pc:sldChg>
      <pc:sldChg chg="del">
        <pc:chgData name="Steven Lam" userId="aa9798bc-a489-4576-b067-92faa5888b00" providerId="ADAL" clId="{C0B2EDB9-AB79-4EE4-B958-A4D535A130C6}" dt="2023-04-13T06:26:14.835" v="326" actId="47"/>
        <pc:sldMkLst>
          <pc:docMk/>
          <pc:sldMk cId="4189573421" sldId="321"/>
        </pc:sldMkLst>
      </pc:sldChg>
      <pc:sldChg chg="del">
        <pc:chgData name="Steven Lam" userId="aa9798bc-a489-4576-b067-92faa5888b00" providerId="ADAL" clId="{C0B2EDB9-AB79-4EE4-B958-A4D535A130C6}" dt="2023-04-13T06:26:14.835" v="326" actId="47"/>
        <pc:sldMkLst>
          <pc:docMk/>
          <pc:sldMk cId="3357986048" sldId="322"/>
        </pc:sldMkLst>
      </pc:sldChg>
      <pc:sldChg chg="del">
        <pc:chgData name="Steven Lam" userId="aa9798bc-a489-4576-b067-92faa5888b00" providerId="ADAL" clId="{C0B2EDB9-AB79-4EE4-B958-A4D535A130C6}" dt="2023-04-13T06:26:16.324" v="327" actId="47"/>
        <pc:sldMkLst>
          <pc:docMk/>
          <pc:sldMk cId="4266880013" sldId="323"/>
        </pc:sldMkLst>
      </pc:sldChg>
      <pc:sldChg chg="modSp new add del mod ord">
        <pc:chgData name="Steven Lam" userId="aa9798bc-a489-4576-b067-92faa5888b00" providerId="ADAL" clId="{C0B2EDB9-AB79-4EE4-B958-A4D535A130C6}" dt="2023-04-13T06:24:58.867" v="276" actId="47"/>
        <pc:sldMkLst>
          <pc:docMk/>
          <pc:sldMk cId="3747396333" sldId="324"/>
        </pc:sldMkLst>
      </pc:sldChg>
      <pc:sldChg chg="modSp new del mod ord">
        <pc:chgData name="Steven Lam" userId="aa9798bc-a489-4576-b067-92faa5888b00" providerId="ADAL" clId="{C0B2EDB9-AB79-4EE4-B958-A4D535A130C6}" dt="2023-04-13T06:19:20.419" v="116" actId="47"/>
        <pc:sldMkLst>
          <pc:docMk/>
          <pc:sldMk cId="3356388802" sldId="325"/>
        </pc:sldMkLst>
      </pc:sldChg>
      <pc:sldChg chg="modSp new mod">
        <pc:chgData name="Steven Lam" userId="aa9798bc-a489-4576-b067-92faa5888b00" providerId="ADAL" clId="{C0B2EDB9-AB79-4EE4-B958-A4D535A130C6}" dt="2023-04-13T06:19:04.960" v="115" actId="20577"/>
        <pc:sldMkLst>
          <pc:docMk/>
          <pc:sldMk cId="1532394643" sldId="326"/>
        </pc:sldMkLst>
      </pc:sldChg>
      <pc:sldChg chg="delSp modSp new mod">
        <pc:chgData name="Steven Lam" userId="aa9798bc-a489-4576-b067-92faa5888b00" providerId="ADAL" clId="{C0B2EDB9-AB79-4EE4-B958-A4D535A130C6}" dt="2023-04-13T06:19:57.519" v="134" actId="478"/>
        <pc:sldMkLst>
          <pc:docMk/>
          <pc:sldMk cId="3398482389" sldId="327"/>
        </pc:sldMkLst>
      </pc:sldChg>
      <pc:sldChg chg="addSp delSp modSp new add del mod ord">
        <pc:chgData name="Steven Lam" userId="aa9798bc-a489-4576-b067-92faa5888b00" providerId="ADAL" clId="{C0B2EDB9-AB79-4EE4-B958-A4D535A130C6}" dt="2023-04-13T06:24:59.711" v="277" actId="47"/>
        <pc:sldMkLst>
          <pc:docMk/>
          <pc:sldMk cId="731454899" sldId="328"/>
        </pc:sldMkLst>
      </pc:sldChg>
      <pc:sldChg chg="new del">
        <pc:chgData name="Steven Lam" userId="aa9798bc-a489-4576-b067-92faa5888b00" providerId="ADAL" clId="{C0B2EDB9-AB79-4EE4-B958-A4D535A130C6}" dt="2023-04-13T06:25:29.318" v="300" actId="47"/>
        <pc:sldMkLst>
          <pc:docMk/>
          <pc:sldMk cId="1082917386" sldId="328"/>
        </pc:sldMkLst>
      </pc:sldChg>
      <pc:sldChg chg="new del">
        <pc:chgData name="Steven Lam" userId="aa9798bc-a489-4576-b067-92faa5888b00" providerId="ADAL" clId="{C0B2EDB9-AB79-4EE4-B958-A4D535A130C6}" dt="2023-04-13T06:23:56.838" v="265" actId="680"/>
        <pc:sldMkLst>
          <pc:docMk/>
          <pc:sldMk cId="2089175731" sldId="328"/>
        </pc:sldMkLst>
      </pc:sldChg>
      <pc:sldChg chg="new del ord">
        <pc:chgData name="Steven Lam" userId="aa9798bc-a489-4576-b067-92faa5888b00" providerId="ADAL" clId="{C0B2EDB9-AB79-4EE4-B958-A4D535A130C6}" dt="2023-04-13T06:23:54.738" v="264" actId="680"/>
        <pc:sldMkLst>
          <pc:docMk/>
          <pc:sldMk cId="324206402" sldId="329"/>
        </pc:sldMkLst>
      </pc:sldChg>
      <pc:sldChg chg="modSp new del mod ord">
        <pc:chgData name="Steven Lam" userId="aa9798bc-a489-4576-b067-92faa5888b00" providerId="ADAL" clId="{C0B2EDB9-AB79-4EE4-B958-A4D535A130C6}" dt="2023-04-13T06:38:02.633" v="667" actId="47"/>
        <pc:sldMkLst>
          <pc:docMk/>
          <pc:sldMk cId="2478022040" sldId="329"/>
        </pc:sldMkLst>
      </pc:sldChg>
      <pc:sldChg chg="addSp delSp modSp new add del mod">
        <pc:chgData name="Steven Lam" userId="aa9798bc-a489-4576-b067-92faa5888b00" providerId="ADAL" clId="{C0B2EDB9-AB79-4EE4-B958-A4D535A130C6}" dt="2023-04-13T06:25:00.466" v="278" actId="47"/>
        <pc:sldMkLst>
          <pc:docMk/>
          <pc:sldMk cId="3713724412" sldId="329"/>
        </pc:sldMkLst>
      </pc:sldChg>
      <pc:sldChg chg="addSp delSp modSp new mod">
        <pc:chgData name="Steven Lam" userId="aa9798bc-a489-4576-b067-92faa5888b00" providerId="ADAL" clId="{C0B2EDB9-AB79-4EE4-B958-A4D535A130C6}" dt="2023-04-13T06:26:10.019" v="325" actId="478"/>
        <pc:sldMkLst>
          <pc:docMk/>
          <pc:sldMk cId="1352986086" sldId="330"/>
        </pc:sldMkLst>
      </pc:sldChg>
      <pc:sldChg chg="new del">
        <pc:chgData name="Steven Lam" userId="aa9798bc-a489-4576-b067-92faa5888b00" providerId="ADAL" clId="{C0B2EDB9-AB79-4EE4-B958-A4D535A130C6}" dt="2023-04-13T06:25:33.365" v="302" actId="47"/>
        <pc:sldMkLst>
          <pc:docMk/>
          <pc:sldMk cId="2720879148" sldId="330"/>
        </pc:sldMkLst>
      </pc:sldChg>
      <pc:sldChg chg="addSp delSp modSp new mod">
        <pc:chgData name="Steven Lam" userId="aa9798bc-a489-4576-b067-92faa5888b00" providerId="ADAL" clId="{C0B2EDB9-AB79-4EE4-B958-A4D535A130C6}" dt="2023-04-13T06:26:49.012" v="376" actId="478"/>
        <pc:sldMkLst>
          <pc:docMk/>
          <pc:sldMk cId="200405869" sldId="331"/>
        </pc:sldMkLst>
      </pc:sldChg>
      <pc:sldChg chg="new del">
        <pc:chgData name="Steven Lam" userId="aa9798bc-a489-4576-b067-92faa5888b00" providerId="ADAL" clId="{C0B2EDB9-AB79-4EE4-B958-A4D535A130C6}" dt="2023-04-13T06:25:43.359" v="305" actId="47"/>
        <pc:sldMkLst>
          <pc:docMk/>
          <pc:sldMk cId="2290455474" sldId="331"/>
        </pc:sldMkLst>
      </pc:sldChg>
      <pc:sldChg chg="modSp new mod">
        <pc:chgData name="Steven Lam" userId="aa9798bc-a489-4576-b067-92faa5888b00" providerId="ADAL" clId="{C0B2EDB9-AB79-4EE4-B958-A4D535A130C6}" dt="2023-04-13T06:27:00.229" v="400" actId="20577"/>
        <pc:sldMkLst>
          <pc:docMk/>
          <pc:sldMk cId="2596643203" sldId="332"/>
        </pc:sldMkLst>
      </pc:sldChg>
      <pc:sldChg chg="modSp new mod">
        <pc:chgData name="Steven Lam" userId="aa9798bc-a489-4576-b067-92faa5888b00" providerId="ADAL" clId="{C0B2EDB9-AB79-4EE4-B958-A4D535A130C6}" dt="2023-04-13T06:27:12.922" v="446" actId="20577"/>
        <pc:sldMkLst>
          <pc:docMk/>
          <pc:sldMk cId="1412833930" sldId="333"/>
        </pc:sldMkLst>
      </pc:sldChg>
      <pc:sldChg chg="modSp new mod">
        <pc:chgData name="Steven Lam" userId="aa9798bc-a489-4576-b067-92faa5888b00" providerId="ADAL" clId="{C0B2EDB9-AB79-4EE4-B958-A4D535A130C6}" dt="2023-04-13T06:27:23.211" v="469" actId="20577"/>
        <pc:sldMkLst>
          <pc:docMk/>
          <pc:sldMk cId="4505638" sldId="334"/>
        </pc:sldMkLst>
      </pc:sldChg>
      <pc:sldChg chg="modSp new mod">
        <pc:chgData name="Steven Lam" userId="aa9798bc-a489-4576-b067-92faa5888b00" providerId="ADAL" clId="{C0B2EDB9-AB79-4EE4-B958-A4D535A130C6}" dt="2023-04-13T06:27:36.595" v="488" actId="20577"/>
        <pc:sldMkLst>
          <pc:docMk/>
          <pc:sldMk cId="360134640" sldId="335"/>
        </pc:sldMkLst>
      </pc:sldChg>
      <pc:sldChg chg="modSp new mod">
        <pc:chgData name="Steven Lam" userId="aa9798bc-a489-4576-b067-92faa5888b00" providerId="ADAL" clId="{C0B2EDB9-AB79-4EE4-B958-A4D535A130C6}" dt="2023-04-13T06:27:47.132" v="509" actId="20577"/>
        <pc:sldMkLst>
          <pc:docMk/>
          <pc:sldMk cId="3789039620" sldId="336"/>
        </pc:sldMkLst>
      </pc:sldChg>
      <pc:sldChg chg="modSp new mod">
        <pc:chgData name="Steven Lam" userId="aa9798bc-a489-4576-b067-92faa5888b00" providerId="ADAL" clId="{C0B2EDB9-AB79-4EE4-B958-A4D535A130C6}" dt="2023-04-13T06:27:52.539" v="514" actId="20577"/>
        <pc:sldMkLst>
          <pc:docMk/>
          <pc:sldMk cId="587713710" sldId="337"/>
        </pc:sldMkLst>
      </pc:sldChg>
      <pc:sldChg chg="modSp new mod">
        <pc:chgData name="Steven Lam" userId="aa9798bc-a489-4576-b067-92faa5888b00" providerId="ADAL" clId="{C0B2EDB9-AB79-4EE4-B958-A4D535A130C6}" dt="2023-04-13T06:27:57.075" v="527" actId="20577"/>
        <pc:sldMkLst>
          <pc:docMk/>
          <pc:sldMk cId="789777640" sldId="338"/>
        </pc:sldMkLst>
      </pc:sldChg>
      <pc:sldChg chg="addSp delSp modSp new mod">
        <pc:chgData name="Steven Lam" userId="aa9798bc-a489-4576-b067-92faa5888b00" providerId="ADAL" clId="{C0B2EDB9-AB79-4EE4-B958-A4D535A130C6}" dt="2023-04-13T06:28:43.875" v="577" actId="20577"/>
        <pc:sldMkLst>
          <pc:docMk/>
          <pc:sldMk cId="3734989491" sldId="339"/>
        </pc:sldMkLst>
      </pc:sldChg>
      <pc:sldChg chg="modSp new mod">
        <pc:chgData name="Steven Lam" userId="aa9798bc-a489-4576-b067-92faa5888b00" providerId="ADAL" clId="{C0B2EDB9-AB79-4EE4-B958-A4D535A130C6}" dt="2023-04-13T06:29:14.875" v="648" actId="20577"/>
        <pc:sldMkLst>
          <pc:docMk/>
          <pc:sldMk cId="557299700" sldId="340"/>
        </pc:sldMkLst>
      </pc:sldChg>
      <pc:sldChg chg="new del">
        <pc:chgData name="Steven Lam" userId="aa9798bc-a489-4576-b067-92faa5888b00" providerId="ADAL" clId="{C0B2EDB9-AB79-4EE4-B958-A4D535A130C6}" dt="2023-04-13T06:28:56.370" v="579" actId="680"/>
        <pc:sldMkLst>
          <pc:docMk/>
          <pc:sldMk cId="1210620233" sldId="340"/>
        </pc:sldMkLst>
      </pc:sldChg>
      <pc:sldChg chg="addSp delSp modSp new mod">
        <pc:chgData name="Steven Lam" userId="aa9798bc-a489-4576-b067-92faa5888b00" providerId="ADAL" clId="{C0B2EDB9-AB79-4EE4-B958-A4D535A130C6}" dt="2023-04-13T07:15:08.912" v="1238" actId="123"/>
        <pc:sldMkLst>
          <pc:docMk/>
          <pc:sldMk cId="637837422" sldId="341"/>
        </pc:sldMkLst>
      </pc:sldChg>
      <pc:sldMasterChg chg="modSldLayout">
        <pc:chgData name="Steven Lam" userId="aa9798bc-a489-4576-b067-92faa5888b00" providerId="ADAL" clId="{C0B2EDB9-AB79-4EE4-B958-A4D535A130C6}" dt="2023-04-13T06:24:48.369" v="275" actId="478"/>
        <pc:sldMasterMkLst>
          <pc:docMk/>
          <pc:sldMasterMk cId="2676650826" sldId="2147483648"/>
        </pc:sldMasterMkLst>
        <pc:sldLayoutChg chg="addSp modSp mod">
          <pc:chgData name="Steven Lam" userId="aa9798bc-a489-4576-b067-92faa5888b00" providerId="ADAL" clId="{C0B2EDB9-AB79-4EE4-B958-A4D535A130C6}" dt="2023-04-13T06:18:40.127" v="78" actId="20577"/>
          <pc:sldLayoutMkLst>
            <pc:docMk/>
            <pc:sldMasterMk cId="2676650826" sldId="2147483648"/>
            <pc:sldLayoutMk cId="3040897447" sldId="2147483649"/>
          </pc:sldLayoutMkLst>
        </pc:sldLayoutChg>
        <pc:sldLayoutChg chg="addSp delSp modSp mod">
          <pc:chgData name="Steven Lam" userId="aa9798bc-a489-4576-b067-92faa5888b00" providerId="ADAL" clId="{C0B2EDB9-AB79-4EE4-B958-A4D535A130C6}" dt="2023-04-13T06:24:48.369" v="275" actId="478"/>
          <pc:sldLayoutMkLst>
            <pc:docMk/>
            <pc:sldMasterMk cId="2676650826" sldId="2147483648"/>
            <pc:sldLayoutMk cId="211729585" sldId="2147483650"/>
          </pc:sldLayoutMkLst>
        </pc:sldLayoutChg>
      </pc:sldMasterChg>
    </pc:docChg>
  </pc:docChgLst>
  <pc:docChgLst>
    <pc:chgData name="Steven Lam" userId="aa9798bc-a489-4576-b067-92faa5888b00" providerId="ADAL" clId="{A3A5CB04-4C98-406F-BB6F-6FBE7DE29FA5}"/>
    <pc:docChg chg="undo custSel modMainMaster">
      <pc:chgData name="Steven Lam" userId="aa9798bc-a489-4576-b067-92faa5888b00" providerId="ADAL" clId="{A3A5CB04-4C98-406F-BB6F-6FBE7DE29FA5}" dt="2023-04-13T05:44:46.342" v="9" actId="14100"/>
      <pc:docMkLst>
        <pc:docMk/>
      </pc:docMkLst>
      <pc:sldMasterChg chg="modSldLayout">
        <pc:chgData name="Steven Lam" userId="aa9798bc-a489-4576-b067-92faa5888b00" providerId="ADAL" clId="{A3A5CB04-4C98-406F-BB6F-6FBE7DE29FA5}" dt="2023-04-13T05:44:46.342" v="9" actId="14100"/>
        <pc:sldMasterMkLst>
          <pc:docMk/>
          <pc:sldMasterMk cId="2676650826" sldId="2147483648"/>
        </pc:sldMasterMkLst>
        <pc:sldLayoutChg chg="modSp mod">
          <pc:chgData name="Steven Lam" userId="aa9798bc-a489-4576-b067-92faa5888b00" providerId="ADAL" clId="{A3A5CB04-4C98-406F-BB6F-6FBE7DE29FA5}" dt="2023-04-13T05:44:46.342" v="9" actId="14100"/>
          <pc:sldLayoutMkLst>
            <pc:docMk/>
            <pc:sldMasterMk cId="2676650826" sldId="2147483648"/>
            <pc:sldLayoutMk cId="211729585" sldId="2147483650"/>
          </pc:sldLayoutMkLst>
        </pc:sldLayoutChg>
      </pc:sldMasterChg>
    </pc:docChg>
  </pc:docChgLst>
  <pc:docChgLst>
    <pc:chgData name="Steven Lam" userId="aa9798bc-a489-4576-b067-92faa5888b00" providerId="ADAL" clId="{9D7CD90A-49DC-4E21-A42C-E55801F1A203}"/>
    <pc:docChg chg="modSld">
      <pc:chgData name="Steven Lam" userId="aa9798bc-a489-4576-b067-92faa5888b00" providerId="ADAL" clId="{9D7CD90A-49DC-4E21-A42C-E55801F1A203}" dt="2024-01-18T21:05:31.938" v="18" actId="20577"/>
      <pc:docMkLst>
        <pc:docMk/>
      </pc:docMkLst>
      <pc:sldChg chg="modSp mod">
        <pc:chgData name="Steven Lam" userId="aa9798bc-a489-4576-b067-92faa5888b00" providerId="ADAL" clId="{9D7CD90A-49DC-4E21-A42C-E55801F1A203}" dt="2024-01-18T21:05:31.938" v="18" actId="20577"/>
        <pc:sldMkLst>
          <pc:docMk/>
          <pc:sldMk cId="1532394643" sldId="326"/>
        </pc:sldMkLst>
      </pc:sldChg>
    </pc:docChg>
  </pc:docChgLst>
  <pc:docChgLst>
    <pc:chgData name="Steven Lam" userId="aa9798bc-a489-4576-b067-92faa5888b00" providerId="ADAL" clId="{768FAC3C-ED43-455A-BDCB-89FF7C86B249}"/>
    <pc:docChg chg="modSld">
      <pc:chgData name="Steven Lam" userId="aa9798bc-a489-4576-b067-92faa5888b00" providerId="ADAL" clId="{768FAC3C-ED43-455A-BDCB-89FF7C86B249}" dt="2023-07-27T09:27:20.678" v="31" actId="20577"/>
      <pc:docMkLst>
        <pc:docMk/>
      </pc:docMkLst>
      <pc:sldChg chg="modSp mod">
        <pc:chgData name="Steven Lam" userId="aa9798bc-a489-4576-b067-92faa5888b00" providerId="ADAL" clId="{768FAC3C-ED43-455A-BDCB-89FF7C86B249}" dt="2023-07-27T09:27:20.678" v="31" actId="20577"/>
        <pc:sldMkLst>
          <pc:docMk/>
          <pc:sldMk cId="1532394643" sldId="326"/>
        </pc:sldMkLst>
      </pc:sldChg>
    </pc:docChg>
  </pc:docChgLst>
  <pc:docChgLst>
    <pc:chgData name="Berlin Ng" userId="980b3dbd-b235-4f60-9145-432cca205cd1" providerId="ADAL" clId="{B3FC86DC-91FD-4305-A61A-DE16AD55E17E}"/>
    <pc:docChg chg="undo custSel addSld delSld modSld">
      <pc:chgData name="Berlin Ng" userId="980b3dbd-b235-4f60-9145-432cca205cd1" providerId="ADAL" clId="{B3FC86DC-91FD-4305-A61A-DE16AD55E17E}" dt="2023-07-27T08:49:22.470" v="617" actId="20577"/>
      <pc:docMkLst>
        <pc:docMk/>
      </pc:docMkLst>
      <pc:sldChg chg="modSp mod">
        <pc:chgData name="Berlin Ng" userId="980b3dbd-b235-4f60-9145-432cca205cd1" providerId="ADAL" clId="{B3FC86DC-91FD-4305-A61A-DE16AD55E17E}" dt="2023-07-14T05:38:50.688" v="183" actId="14100"/>
        <pc:sldMkLst>
          <pc:docMk/>
          <pc:sldMk cId="2431889509" sldId="349"/>
        </pc:sldMkLst>
      </pc:sldChg>
      <pc:sldChg chg="addSp delSp modSp mod">
        <pc:chgData name="Berlin Ng" userId="980b3dbd-b235-4f60-9145-432cca205cd1" providerId="ADAL" clId="{B3FC86DC-91FD-4305-A61A-DE16AD55E17E}" dt="2023-07-27T07:42:52.840" v="570" actId="20577"/>
        <pc:sldMkLst>
          <pc:docMk/>
          <pc:sldMk cId="3967086909" sldId="356"/>
        </pc:sldMkLst>
      </pc:sldChg>
      <pc:sldChg chg="addSp modSp mod">
        <pc:chgData name="Berlin Ng" userId="980b3dbd-b235-4f60-9145-432cca205cd1" providerId="ADAL" clId="{B3FC86DC-91FD-4305-A61A-DE16AD55E17E}" dt="2023-07-27T02:40:30.889" v="411" actId="1076"/>
        <pc:sldMkLst>
          <pc:docMk/>
          <pc:sldMk cId="1843227702" sldId="358"/>
        </pc:sldMkLst>
      </pc:sldChg>
      <pc:sldChg chg="addSp delSp modSp mod">
        <pc:chgData name="Berlin Ng" userId="980b3dbd-b235-4f60-9145-432cca205cd1" providerId="ADAL" clId="{B3FC86DC-91FD-4305-A61A-DE16AD55E17E}" dt="2023-07-27T07:41:43.498" v="563" actId="20577"/>
        <pc:sldMkLst>
          <pc:docMk/>
          <pc:sldMk cId="2287473726" sldId="359"/>
        </pc:sldMkLst>
      </pc:sldChg>
      <pc:sldChg chg="modSp mod">
        <pc:chgData name="Berlin Ng" userId="980b3dbd-b235-4f60-9145-432cca205cd1" providerId="ADAL" clId="{B3FC86DC-91FD-4305-A61A-DE16AD55E17E}" dt="2023-07-14T06:09:32.006" v="385" actId="20577"/>
        <pc:sldMkLst>
          <pc:docMk/>
          <pc:sldMk cId="327876222" sldId="360"/>
        </pc:sldMkLst>
      </pc:sldChg>
      <pc:sldChg chg="addSp modSp mod">
        <pc:chgData name="Berlin Ng" userId="980b3dbd-b235-4f60-9145-432cca205cd1" providerId="ADAL" clId="{B3FC86DC-91FD-4305-A61A-DE16AD55E17E}" dt="2023-07-27T01:43:52.883" v="399" actId="14100"/>
        <pc:sldMkLst>
          <pc:docMk/>
          <pc:sldMk cId="1421979923" sldId="361"/>
        </pc:sldMkLst>
      </pc:sldChg>
      <pc:sldChg chg="addSp delSp modSp mod">
        <pc:chgData name="Berlin Ng" userId="980b3dbd-b235-4f60-9145-432cca205cd1" providerId="ADAL" clId="{B3FC86DC-91FD-4305-A61A-DE16AD55E17E}" dt="2023-07-27T07:41:01.378" v="559" actId="20577"/>
        <pc:sldMkLst>
          <pc:docMk/>
          <pc:sldMk cId="2969479479" sldId="364"/>
        </pc:sldMkLst>
      </pc:sldChg>
      <pc:sldChg chg="modSp mod">
        <pc:chgData name="Berlin Ng" userId="980b3dbd-b235-4f60-9145-432cca205cd1" providerId="ADAL" clId="{B3FC86DC-91FD-4305-A61A-DE16AD55E17E}" dt="2023-07-14T05:52:20.477" v="316" actId="20577"/>
        <pc:sldMkLst>
          <pc:docMk/>
          <pc:sldMk cId="1908354050" sldId="365"/>
        </pc:sldMkLst>
      </pc:sldChg>
      <pc:sldChg chg="modSp mod">
        <pc:chgData name="Berlin Ng" userId="980b3dbd-b235-4f60-9145-432cca205cd1" providerId="ADAL" clId="{B3FC86DC-91FD-4305-A61A-DE16AD55E17E}" dt="2023-07-27T04:05:42.564" v="475" actId="20577"/>
        <pc:sldMkLst>
          <pc:docMk/>
          <pc:sldMk cId="2728349954" sldId="368"/>
        </pc:sldMkLst>
      </pc:sldChg>
      <pc:sldChg chg="modSp mod">
        <pc:chgData name="Berlin Ng" userId="980b3dbd-b235-4f60-9145-432cca205cd1" providerId="ADAL" clId="{B3FC86DC-91FD-4305-A61A-DE16AD55E17E}" dt="2023-07-27T05:05:13.538" v="542" actId="20577"/>
        <pc:sldMkLst>
          <pc:docMk/>
          <pc:sldMk cId="2982076630" sldId="377"/>
        </pc:sldMkLst>
      </pc:sldChg>
      <pc:sldChg chg="modSp mod">
        <pc:chgData name="Berlin Ng" userId="980b3dbd-b235-4f60-9145-432cca205cd1" providerId="ADAL" clId="{B3FC86DC-91FD-4305-A61A-DE16AD55E17E}" dt="2023-07-27T05:03:11.711" v="535" actId="13926"/>
        <pc:sldMkLst>
          <pc:docMk/>
          <pc:sldMk cId="3699347367" sldId="381"/>
        </pc:sldMkLst>
      </pc:sldChg>
      <pc:sldChg chg="modSp mod">
        <pc:chgData name="Berlin Ng" userId="980b3dbd-b235-4f60-9145-432cca205cd1" providerId="ADAL" clId="{B3FC86DC-91FD-4305-A61A-DE16AD55E17E}" dt="2023-07-27T05:02:01.362" v="534" actId="13926"/>
        <pc:sldMkLst>
          <pc:docMk/>
          <pc:sldMk cId="3904313813" sldId="382"/>
        </pc:sldMkLst>
      </pc:sldChg>
      <pc:sldChg chg="addSp delSp modSp new del mod">
        <pc:chgData name="Berlin Ng" userId="980b3dbd-b235-4f60-9145-432cca205cd1" providerId="ADAL" clId="{B3FC86DC-91FD-4305-A61A-DE16AD55E17E}" dt="2023-07-14T05:41:08.145" v="194" actId="47"/>
        <pc:sldMkLst>
          <pc:docMk/>
          <pc:sldMk cId="1368454977" sldId="385"/>
        </pc:sldMkLst>
      </pc:sldChg>
      <pc:sldChg chg="addSp delSp modSp add mod">
        <pc:chgData name="Berlin Ng" userId="980b3dbd-b235-4f60-9145-432cca205cd1" providerId="ADAL" clId="{B3FC86DC-91FD-4305-A61A-DE16AD55E17E}" dt="2023-07-27T08:49:22.470" v="617" actId="20577"/>
        <pc:sldMkLst>
          <pc:docMk/>
          <pc:sldMk cId="2513550569" sldId="386"/>
        </pc:sldMkLst>
      </pc:sldChg>
      <pc:sldChg chg="addSp delSp modSp add mod">
        <pc:chgData name="Berlin Ng" userId="980b3dbd-b235-4f60-9145-432cca205cd1" providerId="ADAL" clId="{B3FC86DC-91FD-4305-A61A-DE16AD55E17E}" dt="2023-07-14T05:56:06.759" v="322" actId="11529"/>
        <pc:sldMkLst>
          <pc:docMk/>
          <pc:sldMk cId="3658520524" sldId="387"/>
        </pc:sldMkLst>
      </pc:sldChg>
      <pc:sldChg chg="modSp add del mod">
        <pc:chgData name="Berlin Ng" userId="980b3dbd-b235-4f60-9145-432cca205cd1" providerId="ADAL" clId="{B3FC86DC-91FD-4305-A61A-DE16AD55E17E}" dt="2023-07-27T08:24:18.474" v="576" actId="2696"/>
        <pc:sldMkLst>
          <pc:docMk/>
          <pc:sldMk cId="2430577430" sldId="388"/>
        </pc:sldMkLst>
      </pc:sldChg>
      <pc:sldChg chg="modSp add del mod">
        <pc:chgData name="Berlin Ng" userId="980b3dbd-b235-4f60-9145-432cca205cd1" providerId="ADAL" clId="{B3FC86DC-91FD-4305-A61A-DE16AD55E17E}" dt="2023-07-27T08:26:30.431" v="584" actId="2696"/>
        <pc:sldMkLst>
          <pc:docMk/>
          <pc:sldMk cId="2953721207" sldId="388"/>
        </pc:sldMkLst>
      </pc:sldChg>
    </pc:docChg>
  </pc:docChgLst>
  <pc:docChgLst>
    <pc:chgData name="Steven Lam" userId="aa9798bc-a489-4576-b067-92faa5888b00" providerId="ADAL" clId="{47655B39-B317-4635-9723-B62A5F1948CF}"/>
    <pc:docChg chg="undo redo custSel addSld delSld modSld">
      <pc:chgData name="Steven Lam" userId="aa9798bc-a489-4576-b067-92faa5888b00" providerId="ADAL" clId="{47655B39-B317-4635-9723-B62A5F1948CF}" dt="2023-06-06T19:00:27.915" v="1532" actId="20577"/>
      <pc:docMkLst>
        <pc:docMk/>
      </pc:docMkLst>
      <pc:sldChg chg="modSp mod">
        <pc:chgData name="Steven Lam" userId="aa9798bc-a489-4576-b067-92faa5888b00" providerId="ADAL" clId="{47655B39-B317-4635-9723-B62A5F1948CF}" dt="2023-06-06T18:08:38.928" v="32" actId="20577"/>
        <pc:sldMkLst>
          <pc:docMk/>
          <pc:sldMk cId="1532394643" sldId="326"/>
        </pc:sldMkLst>
      </pc:sldChg>
      <pc:sldChg chg="addSp delSp modSp mod">
        <pc:chgData name="Steven Lam" userId="aa9798bc-a489-4576-b067-92faa5888b00" providerId="ADAL" clId="{47655B39-B317-4635-9723-B62A5F1948CF}" dt="2023-06-06T18:15:59.096" v="506" actId="478"/>
        <pc:sldMkLst>
          <pc:docMk/>
          <pc:sldMk cId="3398482389" sldId="327"/>
        </pc:sldMkLst>
      </pc:sldChg>
      <pc:sldChg chg="addSp delSp modSp mod">
        <pc:chgData name="Steven Lam" userId="aa9798bc-a489-4576-b067-92faa5888b00" providerId="ADAL" clId="{47655B39-B317-4635-9723-B62A5F1948CF}" dt="2023-06-06T18:26:42.202" v="726" actId="1076"/>
        <pc:sldMkLst>
          <pc:docMk/>
          <pc:sldMk cId="1352986086" sldId="330"/>
        </pc:sldMkLst>
      </pc:sldChg>
      <pc:sldChg chg="addSp delSp modSp mod">
        <pc:chgData name="Steven Lam" userId="aa9798bc-a489-4576-b067-92faa5888b00" providerId="ADAL" clId="{47655B39-B317-4635-9723-B62A5F1948CF}" dt="2023-06-06T18:59:19.390" v="1477" actId="207"/>
        <pc:sldMkLst>
          <pc:docMk/>
          <pc:sldMk cId="200405869" sldId="331"/>
        </pc:sldMkLst>
      </pc:sldChg>
      <pc:sldChg chg="addSp modSp mod">
        <pc:chgData name="Steven Lam" userId="aa9798bc-a489-4576-b067-92faa5888b00" providerId="ADAL" clId="{47655B39-B317-4635-9723-B62A5F1948CF}" dt="2023-06-06T18:37:31.618" v="834" actId="20577"/>
        <pc:sldMkLst>
          <pc:docMk/>
          <pc:sldMk cId="2596643203" sldId="332"/>
        </pc:sldMkLst>
      </pc:sldChg>
      <pc:sldChg chg="addSp delSp modSp mod">
        <pc:chgData name="Steven Lam" userId="aa9798bc-a489-4576-b067-92faa5888b00" providerId="ADAL" clId="{47655B39-B317-4635-9723-B62A5F1948CF}" dt="2023-06-06T18:42:02.493" v="947" actId="478"/>
        <pc:sldMkLst>
          <pc:docMk/>
          <pc:sldMk cId="1412833930" sldId="333"/>
        </pc:sldMkLst>
      </pc:sldChg>
      <pc:sldChg chg="addSp delSp modSp mod">
        <pc:chgData name="Steven Lam" userId="aa9798bc-a489-4576-b067-92faa5888b00" providerId="ADAL" clId="{47655B39-B317-4635-9723-B62A5F1948CF}" dt="2023-06-06T18:58:12.324" v="1474" actId="13926"/>
        <pc:sldMkLst>
          <pc:docMk/>
          <pc:sldMk cId="4505638" sldId="334"/>
        </pc:sldMkLst>
      </pc:sldChg>
      <pc:sldChg chg="addSp delSp modSp mod">
        <pc:chgData name="Steven Lam" userId="aa9798bc-a489-4576-b067-92faa5888b00" providerId="ADAL" clId="{47655B39-B317-4635-9723-B62A5F1948CF}" dt="2023-06-06T19:00:20.743" v="1523" actId="20577"/>
        <pc:sldMkLst>
          <pc:docMk/>
          <pc:sldMk cId="360134640" sldId="335"/>
        </pc:sldMkLst>
      </pc:sldChg>
      <pc:sldChg chg="modSp mod">
        <pc:chgData name="Steven Lam" userId="aa9798bc-a489-4576-b067-92faa5888b00" providerId="ADAL" clId="{47655B39-B317-4635-9723-B62A5F1948CF}" dt="2023-06-06T18:59:58.485" v="1493" actId="20577"/>
        <pc:sldMkLst>
          <pc:docMk/>
          <pc:sldMk cId="3789039620" sldId="336"/>
        </pc:sldMkLst>
      </pc:sldChg>
      <pc:sldChg chg="del">
        <pc:chgData name="Steven Lam" userId="aa9798bc-a489-4576-b067-92faa5888b00" providerId="ADAL" clId="{47655B39-B317-4635-9723-B62A5F1948CF}" dt="2023-06-06T18:59:45.739" v="1478" actId="2696"/>
        <pc:sldMkLst>
          <pc:docMk/>
          <pc:sldMk cId="587713710" sldId="337"/>
        </pc:sldMkLst>
      </pc:sldChg>
      <pc:sldChg chg="del">
        <pc:chgData name="Steven Lam" userId="aa9798bc-a489-4576-b067-92faa5888b00" providerId="ADAL" clId="{47655B39-B317-4635-9723-B62A5F1948CF}" dt="2023-06-06T18:59:48.222" v="1479" actId="2696"/>
        <pc:sldMkLst>
          <pc:docMk/>
          <pc:sldMk cId="789777640" sldId="338"/>
        </pc:sldMkLst>
      </pc:sldChg>
      <pc:sldChg chg="del">
        <pc:chgData name="Steven Lam" userId="aa9798bc-a489-4576-b067-92faa5888b00" providerId="ADAL" clId="{47655B39-B317-4635-9723-B62A5F1948CF}" dt="2023-06-06T18:59:50.878" v="1480" actId="2696"/>
        <pc:sldMkLst>
          <pc:docMk/>
          <pc:sldMk cId="3734989491" sldId="339"/>
        </pc:sldMkLst>
      </pc:sldChg>
      <pc:sldChg chg="del">
        <pc:chgData name="Steven Lam" userId="aa9798bc-a489-4576-b067-92faa5888b00" providerId="ADAL" clId="{47655B39-B317-4635-9723-B62A5F1948CF}" dt="2023-06-06T18:59:54.150" v="1481" actId="2696"/>
        <pc:sldMkLst>
          <pc:docMk/>
          <pc:sldMk cId="557299700" sldId="340"/>
        </pc:sldMkLst>
      </pc:sldChg>
      <pc:sldChg chg="modSp mod">
        <pc:chgData name="Steven Lam" userId="aa9798bc-a489-4576-b067-92faa5888b00" providerId="ADAL" clId="{47655B39-B317-4635-9723-B62A5F1948CF}" dt="2023-06-06T18:12:17.527" v="469" actId="113"/>
        <pc:sldMkLst>
          <pc:docMk/>
          <pc:sldMk cId="637837422" sldId="341"/>
        </pc:sldMkLst>
      </pc:sldChg>
      <pc:sldChg chg="add del">
        <pc:chgData name="Steven Lam" userId="aa9798bc-a489-4576-b067-92faa5888b00" providerId="ADAL" clId="{47655B39-B317-4635-9723-B62A5F1948CF}" dt="2023-06-06T18:28:04.170" v="748" actId="47"/>
        <pc:sldMkLst>
          <pc:docMk/>
          <pc:sldMk cId="898358870" sldId="342"/>
        </pc:sldMkLst>
      </pc:sldChg>
      <pc:sldChg chg="addSp modSp new mod">
        <pc:chgData name="Steven Lam" userId="aa9798bc-a489-4576-b067-92faa5888b00" providerId="ADAL" clId="{47655B39-B317-4635-9723-B62A5F1948CF}" dt="2023-06-06T18:59:14.549" v="1476" actId="207"/>
        <pc:sldMkLst>
          <pc:docMk/>
          <pc:sldMk cId="980412858" sldId="343"/>
        </pc:sldMkLst>
      </pc:sldChg>
      <pc:sldChg chg="add del">
        <pc:chgData name="Steven Lam" userId="aa9798bc-a489-4576-b067-92faa5888b00" providerId="ADAL" clId="{47655B39-B317-4635-9723-B62A5F1948CF}" dt="2023-06-06T18:28:21.772" v="750" actId="2696"/>
        <pc:sldMkLst>
          <pc:docMk/>
          <pc:sldMk cId="1983335593" sldId="344"/>
        </pc:sldMkLst>
      </pc:sldChg>
      <pc:sldChg chg="modSp new mod">
        <pc:chgData name="Steven Lam" userId="aa9798bc-a489-4576-b067-92faa5888b00" providerId="ADAL" clId="{47655B39-B317-4635-9723-B62A5F1948CF}" dt="2023-06-06T19:00:27.915" v="1532" actId="20577"/>
        <pc:sldMkLst>
          <pc:docMk/>
          <pc:sldMk cId="2417376669" sldId="344"/>
        </pc:sldMkLst>
      </pc:sldChg>
    </pc:docChg>
  </pc:docChgLst>
  <pc:docChgLst>
    <pc:chgData name="Steven Lam" userId="aa9798bc-a489-4576-b067-92faa5888b00" providerId="ADAL" clId="{B53D2B60-EFFD-4314-A6FE-FB71E4B38D8E}"/>
    <pc:docChg chg="custSel addSld delSld modSld">
      <pc:chgData name="Steven Lam" userId="aa9798bc-a489-4576-b067-92faa5888b00" providerId="ADAL" clId="{B53D2B60-EFFD-4314-A6FE-FB71E4B38D8E}" dt="2023-06-12T06:31:13.867" v="166" actId="2084"/>
      <pc:docMkLst>
        <pc:docMk/>
      </pc:docMkLst>
      <pc:sldChg chg="modSp mod">
        <pc:chgData name="Steven Lam" userId="aa9798bc-a489-4576-b067-92faa5888b00" providerId="ADAL" clId="{B53D2B60-EFFD-4314-A6FE-FB71E4B38D8E}" dt="2023-06-09T08:53:36.108" v="149" actId="20577"/>
        <pc:sldMkLst>
          <pc:docMk/>
          <pc:sldMk cId="1532394643" sldId="326"/>
        </pc:sldMkLst>
      </pc:sldChg>
      <pc:sldChg chg="addSp delSp modSp mod">
        <pc:chgData name="Steven Lam" userId="aa9798bc-a489-4576-b067-92faa5888b00" providerId="ADAL" clId="{B53D2B60-EFFD-4314-A6FE-FB71E4B38D8E}" dt="2023-06-09T08:47:46.836" v="58" actId="20577"/>
        <pc:sldMkLst>
          <pc:docMk/>
          <pc:sldMk cId="4505638" sldId="334"/>
        </pc:sldMkLst>
      </pc:sldChg>
      <pc:sldChg chg="del">
        <pc:chgData name="Steven Lam" userId="aa9798bc-a489-4576-b067-92faa5888b00" providerId="ADAL" clId="{B53D2B60-EFFD-4314-A6FE-FB71E4B38D8E}" dt="2023-06-09T08:46:34.461" v="0" actId="47"/>
        <pc:sldMkLst>
          <pc:docMk/>
          <pc:sldMk cId="360134640" sldId="335"/>
        </pc:sldMkLst>
      </pc:sldChg>
      <pc:sldChg chg="addSp delSp modSp mod">
        <pc:chgData name="Steven Lam" userId="aa9798bc-a489-4576-b067-92faa5888b00" providerId="ADAL" clId="{B53D2B60-EFFD-4314-A6FE-FB71E4B38D8E}" dt="2023-06-09T08:53:16.931" v="147" actId="20577"/>
        <pc:sldMkLst>
          <pc:docMk/>
          <pc:sldMk cId="3789039620" sldId="336"/>
        </pc:sldMkLst>
      </pc:sldChg>
      <pc:sldChg chg="addSp delSp modSp mod">
        <pc:chgData name="Steven Lam" userId="aa9798bc-a489-4576-b067-92faa5888b00" providerId="ADAL" clId="{B53D2B60-EFFD-4314-A6FE-FB71E4B38D8E}" dt="2023-06-12T06:30:55.281" v="165" actId="2084"/>
        <pc:sldMkLst>
          <pc:docMk/>
          <pc:sldMk cId="2417376669" sldId="344"/>
        </pc:sldMkLst>
      </pc:sldChg>
      <pc:sldChg chg="addSp delSp modSp new mod">
        <pc:chgData name="Steven Lam" userId="aa9798bc-a489-4576-b067-92faa5888b00" providerId="ADAL" clId="{B53D2B60-EFFD-4314-A6FE-FB71E4B38D8E}" dt="2023-06-12T06:31:13.867" v="166" actId="2084"/>
        <pc:sldMkLst>
          <pc:docMk/>
          <pc:sldMk cId="78040104" sldId="345"/>
        </pc:sldMkLst>
      </pc:sldChg>
    </pc:docChg>
  </pc:docChgLst>
  <pc:docChgLst>
    <pc:chgData name="Steven Lam" userId="aa9798bc-a489-4576-b067-92faa5888b00" providerId="ADAL" clId="{444CD88F-A981-4E49-BA73-8F21E2EB4A13}"/>
    <pc:docChg chg="undo custSel addSld delSld modSld sldOrd">
      <pc:chgData name="Steven Lam" userId="aa9798bc-a489-4576-b067-92faa5888b00" providerId="ADAL" clId="{444CD88F-A981-4E49-BA73-8F21E2EB4A13}" dt="2023-06-26T08:42:39.848" v="1602" actId="2084"/>
      <pc:docMkLst>
        <pc:docMk/>
      </pc:docMkLst>
      <pc:sldChg chg="modSp mod">
        <pc:chgData name="Steven Lam" userId="aa9798bc-a489-4576-b067-92faa5888b00" providerId="ADAL" clId="{444CD88F-A981-4E49-BA73-8F21E2EB4A13}" dt="2023-06-26T08:27:30.949" v="1552" actId="20577"/>
        <pc:sldMkLst>
          <pc:docMk/>
          <pc:sldMk cId="1532394643" sldId="326"/>
        </pc:sldMkLst>
      </pc:sldChg>
      <pc:sldChg chg="del">
        <pc:chgData name="Steven Lam" userId="aa9798bc-a489-4576-b067-92faa5888b00" providerId="ADAL" clId="{444CD88F-A981-4E49-BA73-8F21E2EB4A13}" dt="2023-06-26T07:14:56.313" v="906" actId="47"/>
        <pc:sldMkLst>
          <pc:docMk/>
          <pc:sldMk cId="200405869" sldId="331"/>
        </pc:sldMkLst>
      </pc:sldChg>
      <pc:sldChg chg="del">
        <pc:chgData name="Steven Lam" userId="aa9798bc-a489-4576-b067-92faa5888b00" providerId="ADAL" clId="{444CD88F-A981-4E49-BA73-8F21E2EB4A13}" dt="2023-06-26T07:14:56.313" v="906" actId="47"/>
        <pc:sldMkLst>
          <pc:docMk/>
          <pc:sldMk cId="2596643203" sldId="332"/>
        </pc:sldMkLst>
      </pc:sldChg>
      <pc:sldChg chg="del">
        <pc:chgData name="Steven Lam" userId="aa9798bc-a489-4576-b067-92faa5888b00" providerId="ADAL" clId="{444CD88F-A981-4E49-BA73-8F21E2EB4A13}" dt="2023-06-26T07:14:56.313" v="906" actId="47"/>
        <pc:sldMkLst>
          <pc:docMk/>
          <pc:sldMk cId="1412833930" sldId="333"/>
        </pc:sldMkLst>
      </pc:sldChg>
      <pc:sldChg chg="del">
        <pc:chgData name="Steven Lam" userId="aa9798bc-a489-4576-b067-92faa5888b00" providerId="ADAL" clId="{444CD88F-A981-4E49-BA73-8F21E2EB4A13}" dt="2023-06-26T07:14:56.313" v="906" actId="47"/>
        <pc:sldMkLst>
          <pc:docMk/>
          <pc:sldMk cId="4505638" sldId="334"/>
        </pc:sldMkLst>
      </pc:sldChg>
      <pc:sldChg chg="del">
        <pc:chgData name="Steven Lam" userId="aa9798bc-a489-4576-b067-92faa5888b00" providerId="ADAL" clId="{444CD88F-A981-4E49-BA73-8F21E2EB4A13}" dt="2023-06-26T07:14:56.313" v="906" actId="47"/>
        <pc:sldMkLst>
          <pc:docMk/>
          <pc:sldMk cId="3789039620" sldId="336"/>
        </pc:sldMkLst>
      </pc:sldChg>
      <pc:sldChg chg="modSp mod">
        <pc:chgData name="Steven Lam" userId="aa9798bc-a489-4576-b067-92faa5888b00" providerId="ADAL" clId="{444CD88F-A981-4E49-BA73-8F21E2EB4A13}" dt="2023-06-26T06:10:27.254" v="6" actId="1076"/>
        <pc:sldMkLst>
          <pc:docMk/>
          <pc:sldMk cId="637837422" sldId="341"/>
        </pc:sldMkLst>
      </pc:sldChg>
      <pc:sldChg chg="del">
        <pc:chgData name="Steven Lam" userId="aa9798bc-a489-4576-b067-92faa5888b00" providerId="ADAL" clId="{444CD88F-A981-4E49-BA73-8F21E2EB4A13}" dt="2023-06-26T07:14:56.313" v="906" actId="47"/>
        <pc:sldMkLst>
          <pc:docMk/>
          <pc:sldMk cId="980412858" sldId="343"/>
        </pc:sldMkLst>
      </pc:sldChg>
      <pc:sldChg chg="del">
        <pc:chgData name="Steven Lam" userId="aa9798bc-a489-4576-b067-92faa5888b00" providerId="ADAL" clId="{444CD88F-A981-4E49-BA73-8F21E2EB4A13}" dt="2023-06-26T07:14:56.313" v="906" actId="47"/>
        <pc:sldMkLst>
          <pc:docMk/>
          <pc:sldMk cId="2417376669" sldId="344"/>
        </pc:sldMkLst>
      </pc:sldChg>
      <pc:sldChg chg="del">
        <pc:chgData name="Steven Lam" userId="aa9798bc-a489-4576-b067-92faa5888b00" providerId="ADAL" clId="{444CD88F-A981-4E49-BA73-8F21E2EB4A13}" dt="2023-06-26T07:14:56.313" v="906" actId="47"/>
        <pc:sldMkLst>
          <pc:docMk/>
          <pc:sldMk cId="78040104" sldId="345"/>
        </pc:sldMkLst>
      </pc:sldChg>
      <pc:sldChg chg="modSp mod">
        <pc:chgData name="Steven Lam" userId="aa9798bc-a489-4576-b067-92faa5888b00" providerId="ADAL" clId="{444CD88F-A981-4E49-BA73-8F21E2EB4A13}" dt="2023-06-26T06:53:13.015" v="129" actId="6549"/>
        <pc:sldMkLst>
          <pc:docMk/>
          <pc:sldMk cId="2431889509" sldId="349"/>
        </pc:sldMkLst>
      </pc:sldChg>
      <pc:sldChg chg="del">
        <pc:chgData name="Steven Lam" userId="aa9798bc-a489-4576-b067-92faa5888b00" providerId="ADAL" clId="{444CD88F-A981-4E49-BA73-8F21E2EB4A13}" dt="2023-06-26T06:13:46.426" v="63" actId="2696"/>
        <pc:sldMkLst>
          <pc:docMk/>
          <pc:sldMk cId="892116339" sldId="350"/>
        </pc:sldMkLst>
      </pc:sldChg>
      <pc:sldChg chg="modSp mod">
        <pc:chgData name="Steven Lam" userId="aa9798bc-a489-4576-b067-92faa5888b00" providerId="ADAL" clId="{444CD88F-A981-4E49-BA73-8F21E2EB4A13}" dt="2023-06-26T08:38:22.036" v="1570"/>
        <pc:sldMkLst>
          <pc:docMk/>
          <pc:sldMk cId="860624714" sldId="352"/>
        </pc:sldMkLst>
      </pc:sldChg>
      <pc:sldChg chg="modSp mod">
        <pc:chgData name="Steven Lam" userId="aa9798bc-a489-4576-b067-92faa5888b00" providerId="ADAL" clId="{444CD88F-A981-4E49-BA73-8F21E2EB4A13}" dt="2023-06-26T08:38:00.570" v="1569"/>
        <pc:sldMkLst>
          <pc:docMk/>
          <pc:sldMk cId="1779032964" sldId="355"/>
        </pc:sldMkLst>
      </pc:sldChg>
      <pc:sldChg chg="addSp delSp modSp mod">
        <pc:chgData name="Steven Lam" userId="aa9798bc-a489-4576-b067-92faa5888b00" providerId="ADAL" clId="{444CD88F-A981-4E49-BA73-8F21E2EB4A13}" dt="2023-06-26T07:22:54.999" v="1431" actId="20577"/>
        <pc:sldMkLst>
          <pc:docMk/>
          <pc:sldMk cId="3967086909" sldId="356"/>
        </pc:sldMkLst>
      </pc:sldChg>
      <pc:sldChg chg="addSp modSp mod">
        <pc:chgData name="Steven Lam" userId="aa9798bc-a489-4576-b067-92faa5888b00" providerId="ADAL" clId="{444CD88F-A981-4E49-BA73-8F21E2EB4A13}" dt="2023-06-26T07:33:53.038" v="1521" actId="1038"/>
        <pc:sldMkLst>
          <pc:docMk/>
          <pc:sldMk cId="1843227702" sldId="358"/>
        </pc:sldMkLst>
      </pc:sldChg>
      <pc:sldChg chg="addSp delSp modSp mod">
        <pc:chgData name="Steven Lam" userId="aa9798bc-a489-4576-b067-92faa5888b00" providerId="ADAL" clId="{444CD88F-A981-4E49-BA73-8F21E2EB4A13}" dt="2023-06-26T07:23:06.677" v="1433" actId="20577"/>
        <pc:sldMkLst>
          <pc:docMk/>
          <pc:sldMk cId="2287473726" sldId="359"/>
        </pc:sldMkLst>
      </pc:sldChg>
      <pc:sldChg chg="modSp mod">
        <pc:chgData name="Steven Lam" userId="aa9798bc-a489-4576-b067-92faa5888b00" providerId="ADAL" clId="{444CD88F-A981-4E49-BA73-8F21E2EB4A13}" dt="2023-06-26T07:05:12.771" v="285" actId="13926"/>
        <pc:sldMkLst>
          <pc:docMk/>
          <pc:sldMk cId="327876222" sldId="360"/>
        </pc:sldMkLst>
      </pc:sldChg>
      <pc:sldChg chg="modSp mod">
        <pc:chgData name="Steven Lam" userId="aa9798bc-a489-4576-b067-92faa5888b00" providerId="ADAL" clId="{444CD88F-A981-4E49-BA73-8F21E2EB4A13}" dt="2023-06-26T07:34:23.638" v="1535" actId="732"/>
        <pc:sldMkLst>
          <pc:docMk/>
          <pc:sldMk cId="1421979923" sldId="361"/>
        </pc:sldMkLst>
      </pc:sldChg>
      <pc:sldChg chg="del">
        <pc:chgData name="Steven Lam" userId="aa9798bc-a489-4576-b067-92faa5888b00" providerId="ADAL" clId="{444CD88F-A981-4E49-BA73-8F21E2EB4A13}" dt="2023-06-26T07:02:29.380" v="227" actId="2696"/>
        <pc:sldMkLst>
          <pc:docMk/>
          <pc:sldMk cId="3860816898" sldId="362"/>
        </pc:sldMkLst>
      </pc:sldChg>
      <pc:sldChg chg="addSp delSp modSp mod">
        <pc:chgData name="Steven Lam" userId="aa9798bc-a489-4576-b067-92faa5888b00" providerId="ADAL" clId="{444CD88F-A981-4E49-BA73-8F21E2EB4A13}" dt="2023-06-26T08:39:44.626" v="1580"/>
        <pc:sldMkLst>
          <pc:docMk/>
          <pc:sldMk cId="2131718522" sldId="363"/>
        </pc:sldMkLst>
      </pc:sldChg>
      <pc:sldChg chg="addSp delSp modSp mod">
        <pc:chgData name="Steven Lam" userId="aa9798bc-a489-4576-b067-92faa5888b00" providerId="ADAL" clId="{444CD88F-A981-4E49-BA73-8F21E2EB4A13}" dt="2023-06-26T07:23:57.550" v="1452" actId="20577"/>
        <pc:sldMkLst>
          <pc:docMk/>
          <pc:sldMk cId="2969479479" sldId="364"/>
        </pc:sldMkLst>
      </pc:sldChg>
      <pc:sldChg chg="modSp mod">
        <pc:chgData name="Steven Lam" userId="aa9798bc-a489-4576-b067-92faa5888b00" providerId="ADAL" clId="{444CD88F-A981-4E49-BA73-8F21E2EB4A13}" dt="2023-06-26T07:11:03.449" v="374" actId="20577"/>
        <pc:sldMkLst>
          <pc:docMk/>
          <pc:sldMk cId="1908354050" sldId="365"/>
        </pc:sldMkLst>
      </pc:sldChg>
      <pc:sldChg chg="del">
        <pc:chgData name="Steven Lam" userId="aa9798bc-a489-4576-b067-92faa5888b00" providerId="ADAL" clId="{444CD88F-A981-4E49-BA73-8F21E2EB4A13}" dt="2023-06-26T07:07:57.578" v="359" actId="47"/>
        <pc:sldMkLst>
          <pc:docMk/>
          <pc:sldMk cId="1753862717" sldId="366"/>
        </pc:sldMkLst>
      </pc:sldChg>
      <pc:sldChg chg="del">
        <pc:chgData name="Steven Lam" userId="aa9798bc-a489-4576-b067-92faa5888b00" providerId="ADAL" clId="{444CD88F-A981-4E49-BA73-8F21E2EB4A13}" dt="2023-06-26T07:08:10.773" v="361" actId="47"/>
        <pc:sldMkLst>
          <pc:docMk/>
          <pc:sldMk cId="3794088566" sldId="367"/>
        </pc:sldMkLst>
      </pc:sldChg>
      <pc:sldChg chg="modSp mod">
        <pc:chgData name="Steven Lam" userId="aa9798bc-a489-4576-b067-92faa5888b00" providerId="ADAL" clId="{444CD88F-A981-4E49-BA73-8F21E2EB4A13}" dt="2023-06-26T07:21:08.866" v="1382" actId="20577"/>
        <pc:sldMkLst>
          <pc:docMk/>
          <pc:sldMk cId="2728349954" sldId="368"/>
        </pc:sldMkLst>
      </pc:sldChg>
      <pc:sldChg chg="modSp mod">
        <pc:chgData name="Steven Lam" userId="aa9798bc-a489-4576-b067-92faa5888b00" providerId="ADAL" clId="{444CD88F-A981-4E49-BA73-8F21E2EB4A13}" dt="2023-06-26T07:25:47.086" v="1468" actId="20577"/>
        <pc:sldMkLst>
          <pc:docMk/>
          <pc:sldMk cId="3444122270" sldId="370"/>
        </pc:sldMkLst>
      </pc:sldChg>
      <pc:sldChg chg="addSp delSp modSp new mod">
        <pc:chgData name="Steven Lam" userId="aa9798bc-a489-4576-b067-92faa5888b00" providerId="ADAL" clId="{444CD88F-A981-4E49-BA73-8F21E2EB4A13}" dt="2023-06-26T08:38:29.891" v="1571"/>
        <pc:sldMkLst>
          <pc:docMk/>
          <pc:sldMk cId="4112301442" sldId="373"/>
        </pc:sldMkLst>
      </pc:sldChg>
      <pc:sldChg chg="addSp delSp modSp new mod">
        <pc:chgData name="Steven Lam" userId="aa9798bc-a489-4576-b067-92faa5888b00" providerId="ADAL" clId="{444CD88F-A981-4E49-BA73-8F21E2EB4A13}" dt="2023-06-26T08:38:40.534" v="1572"/>
        <pc:sldMkLst>
          <pc:docMk/>
          <pc:sldMk cId="2322862337" sldId="374"/>
        </pc:sldMkLst>
      </pc:sldChg>
      <pc:sldChg chg="modSp add mod">
        <pc:chgData name="Steven Lam" userId="aa9798bc-a489-4576-b067-92faa5888b00" providerId="ADAL" clId="{444CD88F-A981-4E49-BA73-8F21E2EB4A13}" dt="2023-06-26T06:15:01.170" v="98" actId="20577"/>
        <pc:sldMkLst>
          <pc:docMk/>
          <pc:sldMk cId="786753010" sldId="375"/>
        </pc:sldMkLst>
      </pc:sldChg>
      <pc:sldChg chg="addSp delSp modSp add mod">
        <pc:chgData name="Steven Lam" userId="aa9798bc-a489-4576-b067-92faa5888b00" providerId="ADAL" clId="{444CD88F-A981-4E49-BA73-8F21E2EB4A13}" dt="2023-06-26T08:42:39.848" v="1602" actId="2084"/>
        <pc:sldMkLst>
          <pc:docMk/>
          <pc:sldMk cId="1344495631" sldId="376"/>
        </pc:sldMkLst>
      </pc:sldChg>
      <pc:sldChg chg="addSp delSp modSp add mod">
        <pc:chgData name="Steven Lam" userId="aa9798bc-a489-4576-b067-92faa5888b00" providerId="ADAL" clId="{444CD88F-A981-4E49-BA73-8F21E2EB4A13}" dt="2023-06-26T08:42:29.417" v="1601" actId="20577"/>
        <pc:sldMkLst>
          <pc:docMk/>
          <pc:sldMk cId="2982076630" sldId="377"/>
        </pc:sldMkLst>
      </pc:sldChg>
      <pc:sldChg chg="modSp add mod">
        <pc:chgData name="Steven Lam" userId="aa9798bc-a489-4576-b067-92faa5888b00" providerId="ADAL" clId="{444CD88F-A981-4E49-BA73-8F21E2EB4A13}" dt="2023-06-26T07:03:52.669" v="271" actId="20577"/>
        <pc:sldMkLst>
          <pc:docMk/>
          <pc:sldMk cId="3831866925" sldId="378"/>
        </pc:sldMkLst>
      </pc:sldChg>
      <pc:sldChg chg="add del">
        <pc:chgData name="Steven Lam" userId="aa9798bc-a489-4576-b067-92faa5888b00" providerId="ADAL" clId="{444CD88F-A981-4E49-BA73-8F21E2EB4A13}" dt="2023-06-26T07:06:41.424" v="290" actId="47"/>
        <pc:sldMkLst>
          <pc:docMk/>
          <pc:sldMk cId="4011664009" sldId="379"/>
        </pc:sldMkLst>
      </pc:sldChg>
      <pc:sldChg chg="add del ord">
        <pc:chgData name="Steven Lam" userId="aa9798bc-a489-4576-b067-92faa5888b00" providerId="ADAL" clId="{444CD88F-A981-4E49-BA73-8F21E2EB4A13}" dt="2023-06-26T07:06:43.911" v="291" actId="47"/>
        <pc:sldMkLst>
          <pc:docMk/>
          <pc:sldMk cId="552500138" sldId="380"/>
        </pc:sldMkLst>
      </pc:sldChg>
      <pc:sldChg chg="modSp add mod">
        <pc:chgData name="Steven Lam" userId="aa9798bc-a489-4576-b067-92faa5888b00" providerId="ADAL" clId="{444CD88F-A981-4E49-BA73-8F21E2EB4A13}" dt="2023-06-26T08:40:08.612" v="1583" actId="207"/>
        <pc:sldMkLst>
          <pc:docMk/>
          <pc:sldMk cId="3699347367" sldId="381"/>
        </pc:sldMkLst>
      </pc:sldChg>
      <pc:sldChg chg="modSp add mod">
        <pc:chgData name="Steven Lam" userId="aa9798bc-a489-4576-b067-92faa5888b00" providerId="ADAL" clId="{444CD88F-A981-4E49-BA73-8F21E2EB4A13}" dt="2023-06-26T08:40:39.002" v="1587" actId="1076"/>
        <pc:sldMkLst>
          <pc:docMk/>
          <pc:sldMk cId="3904313813" sldId="382"/>
        </pc:sldMkLst>
      </pc:sldChg>
      <pc:sldChg chg="modSp add mod">
        <pc:chgData name="Steven Lam" userId="aa9798bc-a489-4576-b067-92faa5888b00" providerId="ADAL" clId="{444CD88F-A981-4E49-BA73-8F21E2EB4A13}" dt="2023-06-26T07:34:40.219" v="1550" actId="1038"/>
        <pc:sldMkLst>
          <pc:docMk/>
          <pc:sldMk cId="3033112305" sldId="383"/>
        </pc:sldMkLst>
      </pc:sldChg>
      <pc:sldChg chg="new del">
        <pc:chgData name="Steven Lam" userId="aa9798bc-a489-4576-b067-92faa5888b00" providerId="ADAL" clId="{444CD88F-A981-4E49-BA73-8F21E2EB4A13}" dt="2023-06-26T07:22:00.049" v="1384" actId="680"/>
        <pc:sldMkLst>
          <pc:docMk/>
          <pc:sldMk cId="537820292" sldId="384"/>
        </pc:sldMkLst>
      </pc:sldChg>
      <pc:sldChg chg="modSp add mod">
        <pc:chgData name="Steven Lam" userId="aa9798bc-a489-4576-b067-92faa5888b00" providerId="ADAL" clId="{444CD88F-A981-4E49-BA73-8F21E2EB4A13}" dt="2023-06-26T07:22:09.392" v="1401" actId="20577"/>
        <pc:sldMkLst>
          <pc:docMk/>
          <pc:sldMk cId="3768402950" sldId="384"/>
        </pc:sldMkLst>
      </pc:sldChg>
    </pc:docChg>
  </pc:docChgLst>
  <pc:docChgLst>
    <pc:chgData name="Steven Lam" userId="aa9798bc-a489-4576-b067-92faa5888b00" providerId="ADAL" clId="{2E920593-7E18-4D0E-B518-F38365F089F9}"/>
    <pc:docChg chg="undo custSel addSld delSld modSld">
      <pc:chgData name="Steven Lam" userId="aa9798bc-a489-4576-b067-92faa5888b00" providerId="ADAL" clId="{2E920593-7E18-4D0E-B518-F38365F089F9}" dt="2023-06-27T08:17:10.049" v="513" actId="20577"/>
      <pc:docMkLst>
        <pc:docMk/>
      </pc:docMkLst>
      <pc:sldChg chg="modSp mod">
        <pc:chgData name="Steven Lam" userId="aa9798bc-a489-4576-b067-92faa5888b00" providerId="ADAL" clId="{2E920593-7E18-4D0E-B518-F38365F089F9}" dt="2023-06-27T08:17:10.049" v="513" actId="20577"/>
        <pc:sldMkLst>
          <pc:docMk/>
          <pc:sldMk cId="1532394643" sldId="326"/>
        </pc:sldMkLst>
      </pc:sldChg>
      <pc:sldChg chg="modSp mod">
        <pc:chgData name="Steven Lam" userId="aa9798bc-a489-4576-b067-92faa5888b00" providerId="ADAL" clId="{2E920593-7E18-4D0E-B518-F38365F089F9}" dt="2023-06-23T05:04:40.602" v="273" actId="20577"/>
        <pc:sldMkLst>
          <pc:docMk/>
          <pc:sldMk cId="3398482389" sldId="327"/>
        </pc:sldMkLst>
      </pc:sldChg>
      <pc:sldChg chg="modSp del mod modShow">
        <pc:chgData name="Steven Lam" userId="aa9798bc-a489-4576-b067-92faa5888b00" providerId="ADAL" clId="{2E920593-7E18-4D0E-B518-F38365F089F9}" dt="2023-06-23T05:03:13.566" v="227" actId="47"/>
        <pc:sldMkLst>
          <pc:docMk/>
          <pc:sldMk cId="1352986086" sldId="330"/>
        </pc:sldMkLst>
      </pc:sldChg>
      <pc:sldChg chg="mod modShow">
        <pc:chgData name="Steven Lam" userId="aa9798bc-a489-4576-b067-92faa5888b00" providerId="ADAL" clId="{2E920593-7E18-4D0E-B518-F38365F089F9}" dt="2023-06-23T02:55:29.062" v="103" actId="729"/>
        <pc:sldMkLst>
          <pc:docMk/>
          <pc:sldMk cId="200405869" sldId="331"/>
        </pc:sldMkLst>
      </pc:sldChg>
      <pc:sldChg chg="mod modShow">
        <pc:chgData name="Steven Lam" userId="aa9798bc-a489-4576-b067-92faa5888b00" providerId="ADAL" clId="{2E920593-7E18-4D0E-B518-F38365F089F9}" dt="2023-06-23T02:55:29.062" v="103" actId="729"/>
        <pc:sldMkLst>
          <pc:docMk/>
          <pc:sldMk cId="2596643203" sldId="332"/>
        </pc:sldMkLst>
      </pc:sldChg>
      <pc:sldChg chg="mod modShow">
        <pc:chgData name="Steven Lam" userId="aa9798bc-a489-4576-b067-92faa5888b00" providerId="ADAL" clId="{2E920593-7E18-4D0E-B518-F38365F089F9}" dt="2023-06-23T02:55:29.062" v="103" actId="729"/>
        <pc:sldMkLst>
          <pc:docMk/>
          <pc:sldMk cId="1412833930" sldId="333"/>
        </pc:sldMkLst>
      </pc:sldChg>
      <pc:sldChg chg="mod modShow">
        <pc:chgData name="Steven Lam" userId="aa9798bc-a489-4576-b067-92faa5888b00" providerId="ADAL" clId="{2E920593-7E18-4D0E-B518-F38365F089F9}" dt="2023-06-23T02:55:29.062" v="103" actId="729"/>
        <pc:sldMkLst>
          <pc:docMk/>
          <pc:sldMk cId="4505638" sldId="334"/>
        </pc:sldMkLst>
      </pc:sldChg>
      <pc:sldChg chg="mod modShow">
        <pc:chgData name="Steven Lam" userId="aa9798bc-a489-4576-b067-92faa5888b00" providerId="ADAL" clId="{2E920593-7E18-4D0E-B518-F38365F089F9}" dt="2023-06-23T02:55:29.062" v="103" actId="729"/>
        <pc:sldMkLst>
          <pc:docMk/>
          <pc:sldMk cId="3789039620" sldId="336"/>
        </pc:sldMkLst>
      </pc:sldChg>
      <pc:sldChg chg="modSp mod">
        <pc:chgData name="Steven Lam" userId="aa9798bc-a489-4576-b067-92faa5888b00" providerId="ADAL" clId="{2E920593-7E18-4D0E-B518-F38365F089F9}" dt="2023-06-23T02:54:32.005" v="88" actId="108"/>
        <pc:sldMkLst>
          <pc:docMk/>
          <pc:sldMk cId="637837422" sldId="341"/>
        </pc:sldMkLst>
      </pc:sldChg>
      <pc:sldChg chg="mod modShow">
        <pc:chgData name="Steven Lam" userId="aa9798bc-a489-4576-b067-92faa5888b00" providerId="ADAL" clId="{2E920593-7E18-4D0E-B518-F38365F089F9}" dt="2023-06-23T02:55:29.062" v="103" actId="729"/>
        <pc:sldMkLst>
          <pc:docMk/>
          <pc:sldMk cId="980412858" sldId="343"/>
        </pc:sldMkLst>
      </pc:sldChg>
      <pc:sldChg chg="mod modShow">
        <pc:chgData name="Steven Lam" userId="aa9798bc-a489-4576-b067-92faa5888b00" providerId="ADAL" clId="{2E920593-7E18-4D0E-B518-F38365F089F9}" dt="2023-06-23T02:55:29.062" v="103" actId="729"/>
        <pc:sldMkLst>
          <pc:docMk/>
          <pc:sldMk cId="2417376669" sldId="344"/>
        </pc:sldMkLst>
      </pc:sldChg>
      <pc:sldChg chg="mod modShow">
        <pc:chgData name="Steven Lam" userId="aa9798bc-a489-4576-b067-92faa5888b00" providerId="ADAL" clId="{2E920593-7E18-4D0E-B518-F38365F089F9}" dt="2023-06-23T02:55:29.062" v="103" actId="729"/>
        <pc:sldMkLst>
          <pc:docMk/>
          <pc:sldMk cId="78040104" sldId="345"/>
        </pc:sldMkLst>
      </pc:sldChg>
      <pc:sldChg chg="add del">
        <pc:chgData name="Steven Lam" userId="aa9798bc-a489-4576-b067-92faa5888b00" providerId="ADAL" clId="{2E920593-7E18-4D0E-B518-F38365F089F9}" dt="2023-06-23T05:03:25.534" v="228" actId="47"/>
        <pc:sldMkLst>
          <pc:docMk/>
          <pc:sldMk cId="959985234" sldId="346"/>
        </pc:sldMkLst>
      </pc:sldChg>
      <pc:sldChg chg="add del">
        <pc:chgData name="Steven Lam" userId="aa9798bc-a489-4576-b067-92faa5888b00" providerId="ADAL" clId="{2E920593-7E18-4D0E-B518-F38365F089F9}" dt="2023-06-23T05:03:27.924" v="229" actId="47"/>
        <pc:sldMkLst>
          <pc:docMk/>
          <pc:sldMk cId="1542491857" sldId="347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572008264" sldId="348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4206346472" sldId="348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776952814" sldId="349"/>
        </pc:sldMkLst>
      </pc:sldChg>
      <pc:sldChg chg="modSp add mod">
        <pc:chgData name="Steven Lam" userId="aa9798bc-a489-4576-b067-92faa5888b00" providerId="ADAL" clId="{2E920593-7E18-4D0E-B518-F38365F089F9}" dt="2023-06-23T05:12:32.417" v="290" actId="20577"/>
        <pc:sldMkLst>
          <pc:docMk/>
          <pc:sldMk cId="2431889509" sldId="349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892116339" sldId="350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3394865899" sldId="350"/>
        </pc:sldMkLst>
      </pc:sldChg>
      <pc:sldChg chg="modSp add mod">
        <pc:chgData name="Steven Lam" userId="aa9798bc-a489-4576-b067-92faa5888b00" providerId="ADAL" clId="{2E920593-7E18-4D0E-B518-F38365F089F9}" dt="2023-06-23T05:13:48.466" v="291" actId="20577"/>
        <pc:sldMkLst>
          <pc:docMk/>
          <pc:sldMk cId="860624714" sldId="352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3536381246" sldId="352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1779032964" sldId="355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971086483" sldId="355"/>
        </pc:sldMkLst>
      </pc:sldChg>
      <pc:sldChg chg="addSp delSp modSp add mod">
        <pc:chgData name="Steven Lam" userId="aa9798bc-a489-4576-b067-92faa5888b00" providerId="ADAL" clId="{2E920593-7E18-4D0E-B518-F38365F089F9}" dt="2023-06-23T05:11:30.831" v="277" actId="1076"/>
        <pc:sldMkLst>
          <pc:docMk/>
          <pc:sldMk cId="3967086909" sldId="356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4090730742" sldId="356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1843227702" sldId="358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935899383" sldId="358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076791054" sldId="359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2287473726" sldId="359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327876222" sldId="360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167680468" sldId="360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365088322" sldId="361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1421979923" sldId="361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526492090" sldId="362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3860816898" sldId="362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023900782" sldId="363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2131718522" sldId="363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1929460655" sldId="364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2969479479" sldId="364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1908354050" sldId="365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4230109200" sldId="365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1753862717" sldId="366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3033112305" sldId="366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983604773" sldId="367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3794088566" sldId="367"/>
        </pc:sldMkLst>
      </pc:sldChg>
      <pc:sldChg chg="add del">
        <pc:chgData name="Steven Lam" userId="aa9798bc-a489-4576-b067-92faa5888b00" providerId="ADAL" clId="{2E920593-7E18-4D0E-B518-F38365F089F9}" dt="2023-06-23T05:03:33.793" v="230" actId="2696"/>
        <pc:sldMkLst>
          <pc:docMk/>
          <pc:sldMk cId="2325580131" sldId="368"/>
        </pc:sldMkLst>
      </pc:sldChg>
      <pc:sldChg chg="add">
        <pc:chgData name="Steven Lam" userId="aa9798bc-a489-4576-b067-92faa5888b00" providerId="ADAL" clId="{2E920593-7E18-4D0E-B518-F38365F089F9}" dt="2023-06-23T05:03:36.373" v="231"/>
        <pc:sldMkLst>
          <pc:docMk/>
          <pc:sldMk cId="2728349954" sldId="368"/>
        </pc:sldMkLst>
      </pc:sldChg>
      <pc:sldChg chg="modSp add mod">
        <pc:chgData name="Steven Lam" userId="aa9798bc-a489-4576-b067-92faa5888b00" providerId="ADAL" clId="{2E920593-7E18-4D0E-B518-F38365F089F9}" dt="2023-06-23T02:55:07.057" v="102" actId="20577"/>
        <pc:sldMkLst>
          <pc:docMk/>
          <pc:sldMk cId="6604681" sldId="369"/>
        </pc:sldMkLst>
      </pc:sldChg>
      <pc:sldChg chg="addSp modSp add mod">
        <pc:chgData name="Steven Lam" userId="aa9798bc-a489-4576-b067-92faa5888b00" providerId="ADAL" clId="{2E920593-7E18-4D0E-B518-F38365F089F9}" dt="2023-06-23T05:02:40.428" v="226" actId="207"/>
        <pc:sldMkLst>
          <pc:docMk/>
          <pc:sldMk cId="3444122270" sldId="370"/>
        </pc:sldMkLst>
      </pc:sldChg>
      <pc:sldChg chg="new del">
        <pc:chgData name="Steven Lam" userId="aa9798bc-a489-4576-b067-92faa5888b00" providerId="ADAL" clId="{2E920593-7E18-4D0E-B518-F38365F089F9}" dt="2023-06-23T05:04:17.640" v="234" actId="47"/>
        <pc:sldMkLst>
          <pc:docMk/>
          <pc:sldMk cId="3976024223" sldId="371"/>
        </pc:sldMkLst>
      </pc:sldChg>
      <pc:sldChg chg="modSp new mod">
        <pc:chgData name="Steven Lam" userId="aa9798bc-a489-4576-b067-92faa5888b00" providerId="ADAL" clId="{2E920593-7E18-4D0E-B518-F38365F089F9}" dt="2023-06-23T05:04:21.877" v="245" actId="20577"/>
        <pc:sldMkLst>
          <pc:docMk/>
          <pc:sldMk cId="1731759538" sldId="372"/>
        </pc:sldMkLst>
      </pc:sldChg>
      <pc:sldChg chg="modSp mod">
        <pc:chgData name="Steven Lam" userId="aa9798bc-a489-4576-b067-92faa5888b00" providerId="ADAL" clId="{2E920593-7E18-4D0E-B518-F38365F089F9}" dt="2023-06-27T08:07:44.824" v="298" actId="20577"/>
        <pc:sldMkLst>
          <pc:docMk/>
          <pc:sldMk cId="1344495631" sldId="376"/>
        </pc:sldMkLst>
      </pc:sldChg>
      <pc:sldChg chg="modSp mod">
        <pc:chgData name="Steven Lam" userId="aa9798bc-a489-4576-b067-92faa5888b00" providerId="ADAL" clId="{2E920593-7E18-4D0E-B518-F38365F089F9}" dt="2023-06-27T08:08:06.291" v="303" actId="20577"/>
        <pc:sldMkLst>
          <pc:docMk/>
          <pc:sldMk cId="2982076630" sldId="377"/>
        </pc:sldMkLst>
      </pc:sldChg>
      <pc:sldChg chg="modSp mod">
        <pc:chgData name="Steven Lam" userId="aa9798bc-a489-4576-b067-92faa5888b00" providerId="ADAL" clId="{2E920593-7E18-4D0E-B518-F38365F089F9}" dt="2023-06-27T08:14:20.935" v="508" actId="13926"/>
        <pc:sldMkLst>
          <pc:docMk/>
          <pc:sldMk cId="3699347367" sldId="381"/>
        </pc:sldMkLst>
      </pc:sldChg>
      <pc:sldChg chg="modSp mod">
        <pc:chgData name="Steven Lam" userId="aa9798bc-a489-4576-b067-92faa5888b00" providerId="ADAL" clId="{2E920593-7E18-4D0E-B518-F38365F089F9}" dt="2023-06-27T08:14:41.161" v="511" actId="20577"/>
        <pc:sldMkLst>
          <pc:docMk/>
          <pc:sldMk cId="3904313813" sldId="382"/>
        </pc:sldMkLst>
      </pc:sldChg>
    </pc:docChg>
  </pc:docChgLst>
  <pc:docChgLst>
    <pc:chgData name="Keng Wai Ren" userId="ad19cfed-0a6a-4043-8309-eb7030e5b37c" providerId="ADAL" clId="{EB371D59-4222-4839-A8E9-11B4CFC6D562}"/>
    <pc:docChg chg="undo custSel addSld delSld modSld">
      <pc:chgData name="Keng Wai Ren" userId="ad19cfed-0a6a-4043-8309-eb7030e5b37c" providerId="ADAL" clId="{EB371D59-4222-4839-A8E9-11B4CFC6D562}" dt="2025-07-07T10:59:32.479" v="2455"/>
      <pc:docMkLst>
        <pc:docMk/>
      </pc:docMkLst>
      <pc:sldChg chg="modSp mod">
        <pc:chgData name="Keng Wai Ren" userId="ad19cfed-0a6a-4043-8309-eb7030e5b37c" providerId="ADAL" clId="{EB371D59-4222-4839-A8E9-11B4CFC6D562}" dt="2025-07-07T10:53:28.824" v="2434" actId="20577"/>
        <pc:sldMkLst>
          <pc:docMk/>
          <pc:sldMk cId="1532394643" sldId="326"/>
        </pc:sldMkLst>
        <pc:spChg chg="mod">
          <ac:chgData name="Keng Wai Ren" userId="ad19cfed-0a6a-4043-8309-eb7030e5b37c" providerId="ADAL" clId="{EB371D59-4222-4839-A8E9-11B4CFC6D562}" dt="2025-07-07T08:36:10.046" v="32" actId="20577"/>
          <ac:spMkLst>
            <pc:docMk/>
            <pc:sldMk cId="1532394643" sldId="326"/>
            <ac:spMk id="2" creationId="{1628C73E-9EE8-8E6D-A183-5103EB7322D4}"/>
          </ac:spMkLst>
        </pc:spChg>
        <pc:spChg chg="mod">
          <ac:chgData name="Keng Wai Ren" userId="ad19cfed-0a6a-4043-8309-eb7030e5b37c" providerId="ADAL" clId="{EB371D59-4222-4839-A8E9-11B4CFC6D562}" dt="2025-07-07T10:53:28.824" v="2434" actId="20577"/>
          <ac:spMkLst>
            <pc:docMk/>
            <pc:sldMk cId="1532394643" sldId="326"/>
            <ac:spMk id="4" creationId="{445B0E58-ABDC-6CB9-CF7D-1AEEBD5DD788}"/>
          </ac:spMkLst>
        </pc:spChg>
        <pc:spChg chg="mod">
          <ac:chgData name="Keng Wai Ren" userId="ad19cfed-0a6a-4043-8309-eb7030e5b37c" providerId="ADAL" clId="{EB371D59-4222-4839-A8E9-11B4CFC6D562}" dt="2025-07-07T08:36:17.314" v="43" actId="20577"/>
          <ac:spMkLst>
            <pc:docMk/>
            <pc:sldMk cId="1532394643" sldId="326"/>
            <ac:spMk id="5" creationId="{6E6D6D5E-B5AE-5D2A-2D17-C89D972F36B5}"/>
          </ac:spMkLst>
        </pc:spChg>
        <pc:spChg chg="mod">
          <ac:chgData name="Keng Wai Ren" userId="ad19cfed-0a6a-4043-8309-eb7030e5b37c" providerId="ADAL" clId="{EB371D59-4222-4839-A8E9-11B4CFC6D562}" dt="2025-07-07T08:36:37.058" v="44" actId="20577"/>
          <ac:spMkLst>
            <pc:docMk/>
            <pc:sldMk cId="1532394643" sldId="326"/>
            <ac:spMk id="6" creationId="{58345A7A-1ABF-8ACF-EE96-3ED8E94E187F}"/>
          </ac:spMkLst>
        </pc:spChg>
      </pc:sldChg>
      <pc:sldChg chg="del">
        <pc:chgData name="Keng Wai Ren" userId="ad19cfed-0a6a-4043-8309-eb7030e5b37c" providerId="ADAL" clId="{EB371D59-4222-4839-A8E9-11B4CFC6D562}" dt="2025-07-07T08:36:42.817" v="45" actId="47"/>
        <pc:sldMkLst>
          <pc:docMk/>
          <pc:sldMk cId="4206346472" sldId="348"/>
        </pc:sldMkLst>
      </pc:sldChg>
      <pc:sldChg chg="add">
        <pc:chgData name="Keng Wai Ren" userId="ad19cfed-0a6a-4043-8309-eb7030e5b37c" providerId="ADAL" clId="{EB371D59-4222-4839-A8E9-11B4CFC6D562}" dt="2025-07-07T10:59:32.479" v="2455"/>
        <pc:sldMkLst>
          <pc:docMk/>
          <pc:sldMk cId="1284534042" sldId="351"/>
        </pc:sldMkLst>
      </pc:sldChg>
      <pc:sldChg chg="del">
        <pc:chgData name="Keng Wai Ren" userId="ad19cfed-0a6a-4043-8309-eb7030e5b37c" providerId="ADAL" clId="{EB371D59-4222-4839-A8E9-11B4CFC6D562}" dt="2025-07-07T08:36:46.170" v="46" actId="47"/>
        <pc:sldMkLst>
          <pc:docMk/>
          <pc:sldMk cId="860624714" sldId="352"/>
        </pc:sldMkLst>
      </pc:sldChg>
      <pc:sldChg chg="del">
        <pc:chgData name="Keng Wai Ren" userId="ad19cfed-0a6a-4043-8309-eb7030e5b37c" providerId="ADAL" clId="{EB371D59-4222-4839-A8E9-11B4CFC6D562}" dt="2025-07-07T08:36:46.170" v="46" actId="47"/>
        <pc:sldMkLst>
          <pc:docMk/>
          <pc:sldMk cId="3967086909" sldId="356"/>
        </pc:sldMkLst>
      </pc:sldChg>
      <pc:sldChg chg="del">
        <pc:chgData name="Keng Wai Ren" userId="ad19cfed-0a6a-4043-8309-eb7030e5b37c" providerId="ADAL" clId="{EB371D59-4222-4839-A8E9-11B4CFC6D562}" dt="2025-07-07T08:36:46.170" v="46" actId="47"/>
        <pc:sldMkLst>
          <pc:docMk/>
          <pc:sldMk cId="1843227702" sldId="358"/>
        </pc:sldMkLst>
      </pc:sldChg>
      <pc:sldChg chg="del">
        <pc:chgData name="Keng Wai Ren" userId="ad19cfed-0a6a-4043-8309-eb7030e5b37c" providerId="ADAL" clId="{EB371D59-4222-4839-A8E9-11B4CFC6D562}" dt="2025-07-07T08:36:46.170" v="46" actId="47"/>
        <pc:sldMkLst>
          <pc:docMk/>
          <pc:sldMk cId="2728349954" sldId="368"/>
        </pc:sldMkLst>
      </pc:sldChg>
      <pc:sldChg chg="del">
        <pc:chgData name="Keng Wai Ren" userId="ad19cfed-0a6a-4043-8309-eb7030e5b37c" providerId="ADAL" clId="{EB371D59-4222-4839-A8E9-11B4CFC6D562}" dt="2025-07-07T08:36:42.817" v="45" actId="47"/>
        <pc:sldMkLst>
          <pc:docMk/>
          <pc:sldMk cId="6604681" sldId="369"/>
        </pc:sldMkLst>
      </pc:sldChg>
      <pc:sldChg chg="del">
        <pc:chgData name="Keng Wai Ren" userId="ad19cfed-0a6a-4043-8309-eb7030e5b37c" providerId="ADAL" clId="{EB371D59-4222-4839-A8E9-11B4CFC6D562}" dt="2025-07-07T08:36:42.817" v="45" actId="47"/>
        <pc:sldMkLst>
          <pc:docMk/>
          <pc:sldMk cId="3444122270" sldId="370"/>
        </pc:sldMkLst>
      </pc:sldChg>
      <pc:sldChg chg="del">
        <pc:chgData name="Keng Wai Ren" userId="ad19cfed-0a6a-4043-8309-eb7030e5b37c" providerId="ADAL" clId="{EB371D59-4222-4839-A8E9-11B4CFC6D562}" dt="2025-07-07T10:09:43.492" v="1550" actId="47"/>
        <pc:sldMkLst>
          <pc:docMk/>
          <pc:sldMk cId="1731759538" sldId="372"/>
        </pc:sldMkLst>
      </pc:sldChg>
      <pc:sldChg chg="modSp new mod">
        <pc:chgData name="Keng Wai Ren" userId="ad19cfed-0a6a-4043-8309-eb7030e5b37c" providerId="ADAL" clId="{EB371D59-4222-4839-A8E9-11B4CFC6D562}" dt="2025-07-07T08:45:47.853" v="856" actId="20577"/>
        <pc:sldMkLst>
          <pc:docMk/>
          <pc:sldMk cId="2118149833" sldId="373"/>
        </pc:sldMkLst>
        <pc:spChg chg="mod">
          <ac:chgData name="Keng Wai Ren" userId="ad19cfed-0a6a-4043-8309-eb7030e5b37c" providerId="ADAL" clId="{EB371D59-4222-4839-A8E9-11B4CFC6D562}" dt="2025-07-07T08:38:48.647" v="66" actId="20577"/>
          <ac:spMkLst>
            <pc:docMk/>
            <pc:sldMk cId="2118149833" sldId="373"/>
            <ac:spMk id="2" creationId="{BD683F34-D249-3715-2033-03515CA4E5DD}"/>
          </ac:spMkLst>
        </pc:spChg>
        <pc:spChg chg="mod">
          <ac:chgData name="Keng Wai Ren" userId="ad19cfed-0a6a-4043-8309-eb7030e5b37c" providerId="ADAL" clId="{EB371D59-4222-4839-A8E9-11B4CFC6D562}" dt="2025-07-07T08:45:47.853" v="856" actId="20577"/>
          <ac:spMkLst>
            <pc:docMk/>
            <pc:sldMk cId="2118149833" sldId="373"/>
            <ac:spMk id="3" creationId="{832A9F81-0B07-0389-EAF2-2CC59FAAE584}"/>
          </ac:spMkLst>
        </pc:spChg>
      </pc:sldChg>
      <pc:sldChg chg="del">
        <pc:chgData name="Keng Wai Ren" userId="ad19cfed-0a6a-4043-8309-eb7030e5b37c" providerId="ADAL" clId="{EB371D59-4222-4839-A8E9-11B4CFC6D562}" dt="2025-07-07T08:36:46.170" v="46" actId="47"/>
        <pc:sldMkLst>
          <pc:docMk/>
          <pc:sldMk cId="4112301442" sldId="373"/>
        </pc:sldMkLst>
      </pc:sldChg>
      <pc:sldChg chg="modSp new mod">
        <pc:chgData name="Keng Wai Ren" userId="ad19cfed-0a6a-4043-8309-eb7030e5b37c" providerId="ADAL" clId="{EB371D59-4222-4839-A8E9-11B4CFC6D562}" dt="2025-07-07T08:51:32.166" v="896" actId="20577"/>
        <pc:sldMkLst>
          <pc:docMk/>
          <pc:sldMk cId="1702487388" sldId="374"/>
        </pc:sldMkLst>
        <pc:spChg chg="mod">
          <ac:chgData name="Keng Wai Ren" userId="ad19cfed-0a6a-4043-8309-eb7030e5b37c" providerId="ADAL" clId="{EB371D59-4222-4839-A8E9-11B4CFC6D562}" dt="2025-07-07T08:49:32.116" v="869" actId="20577"/>
          <ac:spMkLst>
            <pc:docMk/>
            <pc:sldMk cId="1702487388" sldId="374"/>
            <ac:spMk id="2" creationId="{BBC134BC-9840-9049-A8A4-02BA2AB2C76C}"/>
          </ac:spMkLst>
        </pc:spChg>
        <pc:spChg chg="mod">
          <ac:chgData name="Keng Wai Ren" userId="ad19cfed-0a6a-4043-8309-eb7030e5b37c" providerId="ADAL" clId="{EB371D59-4222-4839-A8E9-11B4CFC6D562}" dt="2025-07-07T08:51:32.166" v="896" actId="20577"/>
          <ac:spMkLst>
            <pc:docMk/>
            <pc:sldMk cId="1702487388" sldId="374"/>
            <ac:spMk id="3" creationId="{8387B31E-B659-3B2A-DC85-C78E771CCC9C}"/>
          </ac:spMkLst>
        </pc:spChg>
      </pc:sldChg>
      <pc:sldChg chg="del">
        <pc:chgData name="Keng Wai Ren" userId="ad19cfed-0a6a-4043-8309-eb7030e5b37c" providerId="ADAL" clId="{EB371D59-4222-4839-A8E9-11B4CFC6D562}" dt="2025-07-07T08:36:46.170" v="46" actId="47"/>
        <pc:sldMkLst>
          <pc:docMk/>
          <pc:sldMk cId="2322862337" sldId="374"/>
        </pc:sldMkLst>
      </pc:sldChg>
      <pc:sldChg chg="addSp delSp modSp new mod">
        <pc:chgData name="Keng Wai Ren" userId="ad19cfed-0a6a-4043-8309-eb7030e5b37c" providerId="ADAL" clId="{EB371D59-4222-4839-A8E9-11B4CFC6D562}" dt="2025-07-07T09:50:28.706" v="961" actId="12789"/>
        <pc:sldMkLst>
          <pc:docMk/>
          <pc:sldMk cId="2626955809" sldId="375"/>
        </pc:sldMkLst>
        <pc:spChg chg="mod">
          <ac:chgData name="Keng Wai Ren" userId="ad19cfed-0a6a-4043-8309-eb7030e5b37c" providerId="ADAL" clId="{EB371D59-4222-4839-A8E9-11B4CFC6D562}" dt="2025-07-07T08:51:50.021" v="915" actId="20577"/>
          <ac:spMkLst>
            <pc:docMk/>
            <pc:sldMk cId="2626955809" sldId="375"/>
            <ac:spMk id="2" creationId="{DA51C53C-7C3D-E9E3-A42C-5BDDBC3E7159}"/>
          </ac:spMkLst>
        </pc:spChg>
        <pc:spChg chg="del mod">
          <ac:chgData name="Keng Wai Ren" userId="ad19cfed-0a6a-4043-8309-eb7030e5b37c" providerId="ADAL" clId="{EB371D59-4222-4839-A8E9-11B4CFC6D562}" dt="2025-07-07T08:52:13.133" v="917" actId="478"/>
          <ac:spMkLst>
            <pc:docMk/>
            <pc:sldMk cId="2626955809" sldId="375"/>
            <ac:spMk id="3" creationId="{230615A4-09A4-9AC6-C251-5B9D790BEFED}"/>
          </ac:spMkLst>
        </pc:spChg>
        <pc:spChg chg="add del mod">
          <ac:chgData name="Keng Wai Ren" userId="ad19cfed-0a6a-4043-8309-eb7030e5b37c" providerId="ADAL" clId="{EB371D59-4222-4839-A8E9-11B4CFC6D562}" dt="2025-07-07T09:47:41.308" v="948" actId="478"/>
          <ac:spMkLst>
            <pc:docMk/>
            <pc:sldMk cId="2626955809" sldId="375"/>
            <ac:spMk id="6" creationId="{17C1D24D-4066-464E-BA08-9B47D1E3C884}"/>
          </ac:spMkLst>
        </pc:spChg>
        <pc:spChg chg="add mod">
          <ac:chgData name="Keng Wai Ren" userId="ad19cfed-0a6a-4043-8309-eb7030e5b37c" providerId="ADAL" clId="{EB371D59-4222-4839-A8E9-11B4CFC6D562}" dt="2025-07-07T08:59:19.215" v="932" actId="164"/>
          <ac:spMkLst>
            <pc:docMk/>
            <pc:sldMk cId="2626955809" sldId="375"/>
            <ac:spMk id="7" creationId="{B412E839-87CE-EDD1-7D72-D7E4041775F1}"/>
          </ac:spMkLst>
        </pc:spChg>
        <pc:spChg chg="add del mod">
          <ac:chgData name="Keng Wai Ren" userId="ad19cfed-0a6a-4043-8309-eb7030e5b37c" providerId="ADAL" clId="{EB371D59-4222-4839-A8E9-11B4CFC6D562}" dt="2025-07-07T09:47:41.308" v="948" actId="478"/>
          <ac:spMkLst>
            <pc:docMk/>
            <pc:sldMk cId="2626955809" sldId="375"/>
            <ac:spMk id="13" creationId="{92376250-A4A4-CC6F-9479-F9BA71008D92}"/>
          </ac:spMkLst>
        </pc:spChg>
        <pc:spChg chg="add del mod">
          <ac:chgData name="Keng Wai Ren" userId="ad19cfed-0a6a-4043-8309-eb7030e5b37c" providerId="ADAL" clId="{EB371D59-4222-4839-A8E9-11B4CFC6D562}" dt="2025-07-07T09:47:41.308" v="948" actId="478"/>
          <ac:spMkLst>
            <pc:docMk/>
            <pc:sldMk cId="2626955809" sldId="375"/>
            <ac:spMk id="14" creationId="{683561E6-9F36-CCA0-CFF4-0856F74CC960}"/>
          </ac:spMkLst>
        </pc:spChg>
        <pc:spChg chg="add del mod">
          <ac:chgData name="Keng Wai Ren" userId="ad19cfed-0a6a-4043-8309-eb7030e5b37c" providerId="ADAL" clId="{EB371D59-4222-4839-A8E9-11B4CFC6D562}" dt="2025-07-07T09:47:41.308" v="948" actId="478"/>
          <ac:spMkLst>
            <pc:docMk/>
            <pc:sldMk cId="2626955809" sldId="375"/>
            <ac:spMk id="15" creationId="{B7BA4C9F-355D-9595-81BA-3C810873D0E1}"/>
          </ac:spMkLst>
        </pc:spChg>
        <pc:spChg chg="add del">
          <ac:chgData name="Keng Wai Ren" userId="ad19cfed-0a6a-4043-8309-eb7030e5b37c" providerId="ADAL" clId="{EB371D59-4222-4839-A8E9-11B4CFC6D562}" dt="2025-07-07T09:47:45.241" v="950" actId="478"/>
          <ac:spMkLst>
            <pc:docMk/>
            <pc:sldMk cId="2626955809" sldId="375"/>
            <ac:spMk id="17" creationId="{5879F6B3-538E-C9EC-0EA4-2C201E39EB31}"/>
          </ac:spMkLst>
        </pc:spChg>
        <pc:grpChg chg="add del mod">
          <ac:chgData name="Keng Wai Ren" userId="ad19cfed-0a6a-4043-8309-eb7030e5b37c" providerId="ADAL" clId="{EB371D59-4222-4839-A8E9-11B4CFC6D562}" dt="2025-07-07T09:47:41.308" v="948" actId="478"/>
          <ac:grpSpMkLst>
            <pc:docMk/>
            <pc:sldMk cId="2626955809" sldId="375"/>
            <ac:grpSpMk id="10" creationId="{2F27799E-CFDB-D7C0-6CDF-DAE5B170ADA0}"/>
          </ac:grpSpMkLst>
        </pc:grpChg>
        <pc:picChg chg="add del mod">
          <ac:chgData name="Keng Wai Ren" userId="ad19cfed-0a6a-4043-8309-eb7030e5b37c" providerId="ADAL" clId="{EB371D59-4222-4839-A8E9-11B4CFC6D562}" dt="2025-07-07T09:48:13.381" v="956" actId="478"/>
          <ac:picMkLst>
            <pc:docMk/>
            <pc:sldMk cId="2626955809" sldId="375"/>
            <ac:picMk id="1026" creationId="{E13FC116-A0D0-F198-494D-D3030E3B95F7}"/>
          </ac:picMkLst>
        </pc:picChg>
        <pc:picChg chg="add mod">
          <ac:chgData name="Keng Wai Ren" userId="ad19cfed-0a6a-4043-8309-eb7030e5b37c" providerId="ADAL" clId="{EB371D59-4222-4839-A8E9-11B4CFC6D562}" dt="2025-07-07T09:50:28.706" v="961" actId="12789"/>
          <ac:picMkLst>
            <pc:docMk/>
            <pc:sldMk cId="2626955809" sldId="375"/>
            <ac:picMk id="1028" creationId="{9EF4B713-EE33-73AC-FE2B-3D07D51EA70E}"/>
          </ac:picMkLst>
        </pc:picChg>
        <pc:cxnChg chg="add mod">
          <ac:chgData name="Keng Wai Ren" userId="ad19cfed-0a6a-4043-8309-eb7030e5b37c" providerId="ADAL" clId="{EB371D59-4222-4839-A8E9-11B4CFC6D562}" dt="2025-07-07T08:59:19.215" v="932" actId="164"/>
          <ac:cxnSpMkLst>
            <pc:docMk/>
            <pc:sldMk cId="2626955809" sldId="375"/>
            <ac:cxnSpMk id="9" creationId="{AF7249EA-272C-D5BD-406F-3C2A458C41B1}"/>
          </ac:cxnSpMkLst>
        </pc:cxnChg>
        <pc:cxnChg chg="add del mod">
          <ac:chgData name="Keng Wai Ren" userId="ad19cfed-0a6a-4043-8309-eb7030e5b37c" providerId="ADAL" clId="{EB371D59-4222-4839-A8E9-11B4CFC6D562}" dt="2025-07-07T09:47:41.308" v="948" actId="478"/>
          <ac:cxnSpMkLst>
            <pc:docMk/>
            <pc:sldMk cId="2626955809" sldId="375"/>
            <ac:cxnSpMk id="12" creationId="{EE7192E8-52D1-DE0D-24DB-07F21081AE00}"/>
          </ac:cxnSpMkLst>
        </pc:cxnChg>
      </pc:sldChg>
      <pc:sldChg chg="modSp new mod">
        <pc:chgData name="Keng Wai Ren" userId="ad19cfed-0a6a-4043-8309-eb7030e5b37c" providerId="ADAL" clId="{EB371D59-4222-4839-A8E9-11B4CFC6D562}" dt="2025-07-07T09:54:02.773" v="1177" actId="403"/>
        <pc:sldMkLst>
          <pc:docMk/>
          <pc:sldMk cId="874911538" sldId="376"/>
        </pc:sldMkLst>
        <pc:spChg chg="mod">
          <ac:chgData name="Keng Wai Ren" userId="ad19cfed-0a6a-4043-8309-eb7030e5b37c" providerId="ADAL" clId="{EB371D59-4222-4839-A8E9-11B4CFC6D562}" dt="2025-07-07T09:51:27.846" v="976" actId="20577"/>
          <ac:spMkLst>
            <pc:docMk/>
            <pc:sldMk cId="874911538" sldId="376"/>
            <ac:spMk id="2" creationId="{723DAAA4-7ED5-29CC-4CE2-B470467E1F81}"/>
          </ac:spMkLst>
        </pc:spChg>
        <pc:spChg chg="mod">
          <ac:chgData name="Keng Wai Ren" userId="ad19cfed-0a6a-4043-8309-eb7030e5b37c" providerId="ADAL" clId="{EB371D59-4222-4839-A8E9-11B4CFC6D562}" dt="2025-07-07T09:54:02.773" v="1177" actId="403"/>
          <ac:spMkLst>
            <pc:docMk/>
            <pc:sldMk cId="874911538" sldId="376"/>
            <ac:spMk id="3" creationId="{32841F7B-14D5-AD92-EC24-9B1BF3AC9234}"/>
          </ac:spMkLst>
        </pc:spChg>
      </pc:sldChg>
      <pc:sldChg chg="addSp delSp modSp new mod">
        <pc:chgData name="Keng Wai Ren" userId="ad19cfed-0a6a-4043-8309-eb7030e5b37c" providerId="ADAL" clId="{EB371D59-4222-4839-A8E9-11B4CFC6D562}" dt="2025-07-07T10:10:39.495" v="1556" actId="478"/>
        <pc:sldMkLst>
          <pc:docMk/>
          <pc:sldMk cId="1546078780" sldId="377"/>
        </pc:sldMkLst>
        <pc:spChg chg="mod">
          <ac:chgData name="Keng Wai Ren" userId="ad19cfed-0a6a-4043-8309-eb7030e5b37c" providerId="ADAL" clId="{EB371D59-4222-4839-A8E9-11B4CFC6D562}" dt="2025-07-07T09:54:26.317" v="1180"/>
          <ac:spMkLst>
            <pc:docMk/>
            <pc:sldMk cId="1546078780" sldId="377"/>
            <ac:spMk id="2" creationId="{17C78188-1E5B-1356-185A-FDA41187A9F7}"/>
          </ac:spMkLst>
        </pc:spChg>
        <pc:spChg chg="mod">
          <ac:chgData name="Keng Wai Ren" userId="ad19cfed-0a6a-4043-8309-eb7030e5b37c" providerId="ADAL" clId="{EB371D59-4222-4839-A8E9-11B4CFC6D562}" dt="2025-07-07T10:02:44.606" v="1191" actId="20577"/>
          <ac:spMkLst>
            <pc:docMk/>
            <pc:sldMk cId="1546078780" sldId="377"/>
            <ac:spMk id="3" creationId="{A619F259-D9BF-A5CA-4240-72E3D21E46DC}"/>
          </ac:spMkLst>
        </pc:spChg>
        <pc:spChg chg="add del">
          <ac:chgData name="Keng Wai Ren" userId="ad19cfed-0a6a-4043-8309-eb7030e5b37c" providerId="ADAL" clId="{EB371D59-4222-4839-A8E9-11B4CFC6D562}" dt="2025-07-07T10:10:33.033" v="1554" actId="478"/>
          <ac:spMkLst>
            <pc:docMk/>
            <pc:sldMk cId="1546078780" sldId="377"/>
            <ac:spMk id="7" creationId="{4730D0D0-0796-B140-A885-BE776DF3EF30}"/>
          </ac:spMkLst>
        </pc:spChg>
        <pc:spChg chg="add del">
          <ac:chgData name="Keng Wai Ren" userId="ad19cfed-0a6a-4043-8309-eb7030e5b37c" providerId="ADAL" clId="{EB371D59-4222-4839-A8E9-11B4CFC6D562}" dt="2025-07-07T10:10:30.802" v="1553" actId="478"/>
          <ac:spMkLst>
            <pc:docMk/>
            <pc:sldMk cId="1546078780" sldId="377"/>
            <ac:spMk id="9" creationId="{71EB2E07-6071-3462-23A5-09135B856A5D}"/>
          </ac:spMkLst>
        </pc:spChg>
        <pc:spChg chg="add del">
          <ac:chgData name="Keng Wai Ren" userId="ad19cfed-0a6a-4043-8309-eb7030e5b37c" providerId="ADAL" clId="{EB371D59-4222-4839-A8E9-11B4CFC6D562}" dt="2025-07-07T10:10:39.495" v="1556" actId="478"/>
          <ac:spMkLst>
            <pc:docMk/>
            <pc:sldMk cId="1546078780" sldId="377"/>
            <ac:spMk id="11" creationId="{A8F6E681-8AD8-084D-29AB-9A5C8D8EB306}"/>
          </ac:spMkLst>
        </pc:spChg>
      </pc:sldChg>
      <pc:sldChg chg="addSp modSp new mod">
        <pc:chgData name="Keng Wai Ren" userId="ad19cfed-0a6a-4043-8309-eb7030e5b37c" providerId="ADAL" clId="{EB371D59-4222-4839-A8E9-11B4CFC6D562}" dt="2025-07-07T10:55:56.955" v="2444" actId="1076"/>
        <pc:sldMkLst>
          <pc:docMk/>
          <pc:sldMk cId="3138218336" sldId="378"/>
        </pc:sldMkLst>
        <pc:spChg chg="mod">
          <ac:chgData name="Keng Wai Ren" userId="ad19cfed-0a6a-4043-8309-eb7030e5b37c" providerId="ADAL" clId="{EB371D59-4222-4839-A8E9-11B4CFC6D562}" dt="2025-07-07T10:03:07.478" v="1218" actId="20577"/>
          <ac:spMkLst>
            <pc:docMk/>
            <pc:sldMk cId="3138218336" sldId="378"/>
            <ac:spMk id="2" creationId="{8A7F46A2-2C96-EF44-A98B-F6297909BAED}"/>
          </ac:spMkLst>
        </pc:spChg>
        <pc:spChg chg="mod">
          <ac:chgData name="Keng Wai Ren" userId="ad19cfed-0a6a-4043-8309-eb7030e5b37c" providerId="ADAL" clId="{EB371D59-4222-4839-A8E9-11B4CFC6D562}" dt="2025-07-07T10:55:51.834" v="2443" actId="20577"/>
          <ac:spMkLst>
            <pc:docMk/>
            <pc:sldMk cId="3138218336" sldId="378"/>
            <ac:spMk id="3" creationId="{AF3F2042-188C-4C80-44D7-2FCB3BF4048F}"/>
          </ac:spMkLst>
        </pc:spChg>
        <pc:graphicFrameChg chg="add mod modGraphic">
          <ac:chgData name="Keng Wai Ren" userId="ad19cfed-0a6a-4043-8309-eb7030e5b37c" providerId="ADAL" clId="{EB371D59-4222-4839-A8E9-11B4CFC6D562}" dt="2025-07-07T10:55:56.955" v="2444" actId="1076"/>
          <ac:graphicFrameMkLst>
            <pc:docMk/>
            <pc:sldMk cId="3138218336" sldId="378"/>
            <ac:graphicFrameMk id="6" creationId="{8D953AB8-1052-308F-41C6-B58CD17F5A1A}"/>
          </ac:graphicFrameMkLst>
        </pc:graphicFrameChg>
      </pc:sldChg>
      <pc:sldChg chg="modSp add mod">
        <pc:chgData name="Keng Wai Ren" userId="ad19cfed-0a6a-4043-8309-eb7030e5b37c" providerId="ADAL" clId="{EB371D59-4222-4839-A8E9-11B4CFC6D562}" dt="2025-07-07T10:24:31.388" v="1897" actId="20577"/>
        <pc:sldMkLst>
          <pc:docMk/>
          <pc:sldMk cId="3011619885" sldId="382"/>
        </pc:sldMkLst>
        <pc:spChg chg="mod">
          <ac:chgData name="Keng Wai Ren" userId="ad19cfed-0a6a-4043-8309-eb7030e5b37c" providerId="ADAL" clId="{EB371D59-4222-4839-A8E9-11B4CFC6D562}" dt="2025-07-07T10:24:31.388" v="1897" actId="20577"/>
          <ac:spMkLst>
            <pc:docMk/>
            <pc:sldMk cId="3011619885" sldId="382"/>
            <ac:spMk id="6" creationId="{1BD02718-50DA-7A8E-7CC6-E9194EA5CC9D}"/>
          </ac:spMkLst>
        </pc:spChg>
      </pc:sldChg>
      <pc:sldChg chg="addSp delSp modSp new mod modClrScheme chgLayout">
        <pc:chgData name="Keng Wai Ren" userId="ad19cfed-0a6a-4043-8309-eb7030e5b37c" providerId="ADAL" clId="{EB371D59-4222-4839-A8E9-11B4CFC6D562}" dt="2025-07-07T10:56:47.441" v="2445" actId="20577"/>
        <pc:sldMkLst>
          <pc:docMk/>
          <pc:sldMk cId="3347753683" sldId="383"/>
        </pc:sldMkLst>
        <pc:spChg chg="del mod ord">
          <ac:chgData name="Keng Wai Ren" userId="ad19cfed-0a6a-4043-8309-eb7030e5b37c" providerId="ADAL" clId="{EB371D59-4222-4839-A8E9-11B4CFC6D562}" dt="2025-07-07T10:11:17.809" v="1559" actId="700"/>
          <ac:spMkLst>
            <pc:docMk/>
            <pc:sldMk cId="3347753683" sldId="383"/>
            <ac:spMk id="2" creationId="{9A916CD7-A5A4-0BB5-AF4D-98EA8107B3CC}"/>
          </ac:spMkLst>
        </pc:spChg>
        <pc:spChg chg="del mod ord">
          <ac:chgData name="Keng Wai Ren" userId="ad19cfed-0a6a-4043-8309-eb7030e5b37c" providerId="ADAL" clId="{EB371D59-4222-4839-A8E9-11B4CFC6D562}" dt="2025-07-07T10:11:17.809" v="1559" actId="700"/>
          <ac:spMkLst>
            <pc:docMk/>
            <pc:sldMk cId="3347753683" sldId="383"/>
            <ac:spMk id="3" creationId="{D4410A35-ED03-6E6D-5A91-D7FE15091293}"/>
          </ac:spMkLst>
        </pc:spChg>
        <pc:spChg chg="add mod ord">
          <ac:chgData name="Keng Wai Ren" userId="ad19cfed-0a6a-4043-8309-eb7030e5b37c" providerId="ADAL" clId="{EB371D59-4222-4839-A8E9-11B4CFC6D562}" dt="2025-07-07T10:29:06.074" v="2200" actId="20577"/>
          <ac:spMkLst>
            <pc:docMk/>
            <pc:sldMk cId="3347753683" sldId="383"/>
            <ac:spMk id="4" creationId="{C083EAF9-2CFB-3E13-3D2B-ACC5A7236F18}"/>
          </ac:spMkLst>
        </pc:spChg>
        <pc:spChg chg="add mod ord">
          <ac:chgData name="Keng Wai Ren" userId="ad19cfed-0a6a-4043-8309-eb7030e5b37c" providerId="ADAL" clId="{EB371D59-4222-4839-A8E9-11B4CFC6D562}" dt="2025-07-07T10:56:47.441" v="2445" actId="20577"/>
          <ac:spMkLst>
            <pc:docMk/>
            <pc:sldMk cId="3347753683" sldId="383"/>
            <ac:spMk id="5" creationId="{C05F58FD-032D-063D-1A40-35D99B601EB4}"/>
          </ac:spMkLst>
        </pc:spChg>
        <pc:graphicFrameChg chg="add mod">
          <ac:chgData name="Keng Wai Ren" userId="ad19cfed-0a6a-4043-8309-eb7030e5b37c" providerId="ADAL" clId="{EB371D59-4222-4839-A8E9-11B4CFC6D562}" dt="2025-07-07T10:30:21.435" v="2274" actId="1076"/>
          <ac:graphicFrameMkLst>
            <pc:docMk/>
            <pc:sldMk cId="3347753683" sldId="383"/>
            <ac:graphicFrameMk id="6" creationId="{DEA8D8BA-E416-19E4-CD96-45AAF7D4EDFB}"/>
          </ac:graphicFrameMkLst>
        </pc:graphicFrameChg>
      </pc:sldChg>
      <pc:sldChg chg="addSp delSp modSp new mod modClrScheme chgLayout">
        <pc:chgData name="Keng Wai Ren" userId="ad19cfed-0a6a-4043-8309-eb7030e5b37c" providerId="ADAL" clId="{EB371D59-4222-4839-A8E9-11B4CFC6D562}" dt="2025-07-07T10:23:13.457" v="1861" actId="1076"/>
        <pc:sldMkLst>
          <pc:docMk/>
          <pc:sldMk cId="3673158352" sldId="384"/>
        </pc:sldMkLst>
        <pc:spChg chg="mod ord">
          <ac:chgData name="Keng Wai Ren" userId="ad19cfed-0a6a-4043-8309-eb7030e5b37c" providerId="ADAL" clId="{EB371D59-4222-4839-A8E9-11B4CFC6D562}" dt="2025-07-07T10:20:56.473" v="1732" actId="1076"/>
          <ac:spMkLst>
            <pc:docMk/>
            <pc:sldMk cId="3673158352" sldId="384"/>
            <ac:spMk id="2" creationId="{F8B6F7F8-255D-DEA7-4673-96BF2EF12217}"/>
          </ac:spMkLst>
        </pc:spChg>
        <pc:spChg chg="del">
          <ac:chgData name="Keng Wai Ren" userId="ad19cfed-0a6a-4043-8309-eb7030e5b37c" providerId="ADAL" clId="{EB371D59-4222-4839-A8E9-11B4CFC6D562}" dt="2025-07-07T10:15:49.003" v="1674" actId="478"/>
          <ac:spMkLst>
            <pc:docMk/>
            <pc:sldMk cId="3673158352" sldId="384"/>
            <ac:spMk id="3" creationId="{0B72072F-55A6-1C73-7376-595A18AAA4FC}"/>
          </ac:spMkLst>
        </pc:spChg>
        <pc:spChg chg="mod ord">
          <ac:chgData name="Keng Wai Ren" userId="ad19cfed-0a6a-4043-8309-eb7030e5b37c" providerId="ADAL" clId="{EB371D59-4222-4839-A8E9-11B4CFC6D562}" dt="2025-07-07T10:17:59.071" v="1696" actId="700"/>
          <ac:spMkLst>
            <pc:docMk/>
            <pc:sldMk cId="3673158352" sldId="384"/>
            <ac:spMk id="4" creationId="{B09B4CAA-3555-6DE5-0E27-9074EB63787B}"/>
          </ac:spMkLst>
        </pc:spChg>
        <pc:spChg chg="mod ord">
          <ac:chgData name="Keng Wai Ren" userId="ad19cfed-0a6a-4043-8309-eb7030e5b37c" providerId="ADAL" clId="{EB371D59-4222-4839-A8E9-11B4CFC6D562}" dt="2025-07-07T10:17:59.071" v="1696" actId="700"/>
          <ac:spMkLst>
            <pc:docMk/>
            <pc:sldMk cId="3673158352" sldId="384"/>
            <ac:spMk id="5" creationId="{8FBBF734-4A1C-DBB2-37CD-63004CD0FF36}"/>
          </ac:spMkLst>
        </pc:spChg>
        <pc:spChg chg="add mod">
          <ac:chgData name="Keng Wai Ren" userId="ad19cfed-0a6a-4043-8309-eb7030e5b37c" providerId="ADAL" clId="{EB371D59-4222-4839-A8E9-11B4CFC6D562}" dt="2025-07-07T10:19:07.943" v="1708" actId="1076"/>
          <ac:spMkLst>
            <pc:docMk/>
            <pc:sldMk cId="3673158352" sldId="384"/>
            <ac:spMk id="27" creationId="{2786F72D-5E5D-3A16-0EFB-01C267B839D3}"/>
          </ac:spMkLst>
        </pc:spChg>
        <pc:spChg chg="add mod">
          <ac:chgData name="Keng Wai Ren" userId="ad19cfed-0a6a-4043-8309-eb7030e5b37c" providerId="ADAL" clId="{EB371D59-4222-4839-A8E9-11B4CFC6D562}" dt="2025-07-07T10:19:18.664" v="1716" actId="1076"/>
          <ac:spMkLst>
            <pc:docMk/>
            <pc:sldMk cId="3673158352" sldId="384"/>
            <ac:spMk id="28" creationId="{25B5FFBA-2C0E-9720-178A-EC44C7ECD65F}"/>
          </ac:spMkLst>
        </pc:spChg>
        <pc:spChg chg="add mod">
          <ac:chgData name="Keng Wai Ren" userId="ad19cfed-0a6a-4043-8309-eb7030e5b37c" providerId="ADAL" clId="{EB371D59-4222-4839-A8E9-11B4CFC6D562}" dt="2025-07-07T10:19:41.321" v="1728" actId="20577"/>
          <ac:spMkLst>
            <pc:docMk/>
            <pc:sldMk cId="3673158352" sldId="384"/>
            <ac:spMk id="29" creationId="{7702A4CF-E875-1EBE-364E-2684E8E9B185}"/>
          </ac:spMkLst>
        </pc:spChg>
        <pc:spChg chg="add mod">
          <ac:chgData name="Keng Wai Ren" userId="ad19cfed-0a6a-4043-8309-eb7030e5b37c" providerId="ADAL" clId="{EB371D59-4222-4839-A8E9-11B4CFC6D562}" dt="2025-07-07T10:19:42.522" v="1729" actId="20577"/>
          <ac:spMkLst>
            <pc:docMk/>
            <pc:sldMk cId="3673158352" sldId="384"/>
            <ac:spMk id="30" creationId="{E04DD5A8-A16C-DF0C-DAAF-9AD4889661DE}"/>
          </ac:spMkLst>
        </pc:spChg>
        <pc:spChg chg="add mod">
          <ac:chgData name="Keng Wai Ren" userId="ad19cfed-0a6a-4043-8309-eb7030e5b37c" providerId="ADAL" clId="{EB371D59-4222-4839-A8E9-11B4CFC6D562}" dt="2025-07-07T10:19:44.015" v="1730" actId="20577"/>
          <ac:spMkLst>
            <pc:docMk/>
            <pc:sldMk cId="3673158352" sldId="384"/>
            <ac:spMk id="31" creationId="{8052DD34-E948-F9E6-22B2-3DCAD40CA523}"/>
          </ac:spMkLst>
        </pc:spChg>
        <pc:spChg chg="add mod">
          <ac:chgData name="Keng Wai Ren" userId="ad19cfed-0a6a-4043-8309-eb7030e5b37c" providerId="ADAL" clId="{EB371D59-4222-4839-A8E9-11B4CFC6D562}" dt="2025-07-07T10:19:45.251" v="1731" actId="20577"/>
          <ac:spMkLst>
            <pc:docMk/>
            <pc:sldMk cId="3673158352" sldId="384"/>
            <ac:spMk id="32" creationId="{0F0A675C-F39E-B21F-BFE0-ABF0C7B8003F}"/>
          </ac:spMkLst>
        </pc:spChg>
        <pc:spChg chg="add mod">
          <ac:chgData name="Keng Wai Ren" userId="ad19cfed-0a6a-4043-8309-eb7030e5b37c" providerId="ADAL" clId="{EB371D59-4222-4839-A8E9-11B4CFC6D562}" dt="2025-07-07T10:23:13.457" v="1861" actId="1076"/>
          <ac:spMkLst>
            <pc:docMk/>
            <pc:sldMk cId="3673158352" sldId="384"/>
            <ac:spMk id="33" creationId="{AD7B8E77-E2AC-3F07-A429-6CBE135A97EE}"/>
          </ac:spMkLst>
        </pc:spChg>
        <pc:picChg chg="add del mod">
          <ac:chgData name="Keng Wai Ren" userId="ad19cfed-0a6a-4043-8309-eb7030e5b37c" providerId="ADAL" clId="{EB371D59-4222-4839-A8E9-11B4CFC6D562}" dt="2025-07-07T10:16:49.229" v="1690" actId="478"/>
          <ac:picMkLst>
            <pc:docMk/>
            <pc:sldMk cId="3673158352" sldId="384"/>
            <ac:picMk id="6" creationId="{16ACDDB0-0C87-E42E-A1DF-06B5F922E490}"/>
          </ac:picMkLst>
        </pc:picChg>
        <pc:picChg chg="add del mod">
          <ac:chgData name="Keng Wai Ren" userId="ad19cfed-0a6a-4043-8309-eb7030e5b37c" providerId="ADAL" clId="{EB371D59-4222-4839-A8E9-11B4CFC6D562}" dt="2025-07-07T10:16:49.229" v="1690" actId="478"/>
          <ac:picMkLst>
            <pc:docMk/>
            <pc:sldMk cId="3673158352" sldId="384"/>
            <ac:picMk id="7" creationId="{0420D97B-65CA-AF0A-796C-5084C22924A2}"/>
          </ac:picMkLst>
        </pc:picChg>
        <pc:picChg chg="add del mod">
          <ac:chgData name="Keng Wai Ren" userId="ad19cfed-0a6a-4043-8309-eb7030e5b37c" providerId="ADAL" clId="{EB371D59-4222-4839-A8E9-11B4CFC6D562}" dt="2025-07-07T10:16:49.229" v="1690" actId="478"/>
          <ac:picMkLst>
            <pc:docMk/>
            <pc:sldMk cId="3673158352" sldId="384"/>
            <ac:picMk id="8" creationId="{DCAD642D-FE3D-51D4-703F-AAD3879B8C46}"/>
          </ac:picMkLst>
        </pc:picChg>
        <pc:picChg chg="add del mod">
          <ac:chgData name="Keng Wai Ren" userId="ad19cfed-0a6a-4043-8309-eb7030e5b37c" providerId="ADAL" clId="{EB371D59-4222-4839-A8E9-11B4CFC6D562}" dt="2025-07-07T10:16:49.229" v="1690" actId="478"/>
          <ac:picMkLst>
            <pc:docMk/>
            <pc:sldMk cId="3673158352" sldId="384"/>
            <ac:picMk id="9" creationId="{A676736A-0981-BD92-A84A-33C5AB956FDA}"/>
          </ac:picMkLst>
        </pc:picChg>
        <pc:picChg chg="add del mod">
          <ac:chgData name="Keng Wai Ren" userId="ad19cfed-0a6a-4043-8309-eb7030e5b37c" providerId="ADAL" clId="{EB371D59-4222-4839-A8E9-11B4CFC6D562}" dt="2025-07-07T10:16:49.229" v="1690" actId="478"/>
          <ac:picMkLst>
            <pc:docMk/>
            <pc:sldMk cId="3673158352" sldId="384"/>
            <ac:picMk id="10" creationId="{97D3AA14-A7DA-5B95-C9E1-CFD17E6730D6}"/>
          </ac:picMkLst>
        </pc:picChg>
        <pc:picChg chg="add del mod">
          <ac:chgData name="Keng Wai Ren" userId="ad19cfed-0a6a-4043-8309-eb7030e5b37c" providerId="ADAL" clId="{EB371D59-4222-4839-A8E9-11B4CFC6D562}" dt="2025-07-07T10:16:45.937" v="1689" actId="478"/>
          <ac:picMkLst>
            <pc:docMk/>
            <pc:sldMk cId="3673158352" sldId="384"/>
            <ac:picMk id="11" creationId="{C426E29F-5354-47BD-BD47-56BD5DF298D0}"/>
          </ac:picMkLst>
        </pc:picChg>
        <pc:picChg chg="add mod">
          <ac:chgData name="Keng Wai Ren" userId="ad19cfed-0a6a-4043-8309-eb7030e5b37c" providerId="ADAL" clId="{EB371D59-4222-4839-A8E9-11B4CFC6D562}" dt="2025-07-07T10:18:22.841" v="1698" actId="1076"/>
          <ac:picMkLst>
            <pc:docMk/>
            <pc:sldMk cId="3673158352" sldId="384"/>
            <ac:picMk id="12" creationId="{7E74642C-F5B5-7C19-BBA3-06692DC6E1E5}"/>
          </ac:picMkLst>
        </pc:picChg>
        <pc:picChg chg="add mod">
          <ac:chgData name="Keng Wai Ren" userId="ad19cfed-0a6a-4043-8309-eb7030e5b37c" providerId="ADAL" clId="{EB371D59-4222-4839-A8E9-11B4CFC6D562}" dt="2025-07-07T10:18:22.841" v="1698" actId="1076"/>
          <ac:picMkLst>
            <pc:docMk/>
            <pc:sldMk cId="3673158352" sldId="384"/>
            <ac:picMk id="13" creationId="{B52ED73C-C149-C67F-38FF-A32EBB0EA5E1}"/>
          </ac:picMkLst>
        </pc:picChg>
        <pc:picChg chg="add mod">
          <ac:chgData name="Keng Wai Ren" userId="ad19cfed-0a6a-4043-8309-eb7030e5b37c" providerId="ADAL" clId="{EB371D59-4222-4839-A8E9-11B4CFC6D562}" dt="2025-07-07T10:18:22.841" v="1698" actId="1076"/>
          <ac:picMkLst>
            <pc:docMk/>
            <pc:sldMk cId="3673158352" sldId="384"/>
            <ac:picMk id="14" creationId="{1D900518-F9FF-AE45-B27E-83F5E1D694AA}"/>
          </ac:picMkLst>
        </pc:picChg>
        <pc:picChg chg="add mod">
          <ac:chgData name="Keng Wai Ren" userId="ad19cfed-0a6a-4043-8309-eb7030e5b37c" providerId="ADAL" clId="{EB371D59-4222-4839-A8E9-11B4CFC6D562}" dt="2025-07-07T10:18:22.841" v="1698" actId="1076"/>
          <ac:picMkLst>
            <pc:docMk/>
            <pc:sldMk cId="3673158352" sldId="384"/>
            <ac:picMk id="15" creationId="{928BBB00-887D-C8D5-EB77-99F3D005601D}"/>
          </ac:picMkLst>
        </pc:picChg>
        <pc:picChg chg="add mod">
          <ac:chgData name="Keng Wai Ren" userId="ad19cfed-0a6a-4043-8309-eb7030e5b37c" providerId="ADAL" clId="{EB371D59-4222-4839-A8E9-11B4CFC6D562}" dt="2025-07-07T10:16:55.849" v="1691" actId="1076"/>
          <ac:picMkLst>
            <pc:docMk/>
            <pc:sldMk cId="3673158352" sldId="384"/>
            <ac:picMk id="16" creationId="{7F2563E5-E6CF-48DC-A815-CCC47D88D456}"/>
          </ac:picMkLst>
        </pc:picChg>
        <pc:picChg chg="add mod">
          <ac:chgData name="Keng Wai Ren" userId="ad19cfed-0a6a-4043-8309-eb7030e5b37c" providerId="ADAL" clId="{EB371D59-4222-4839-A8E9-11B4CFC6D562}" dt="2025-07-07T10:16:55.849" v="1691" actId="1076"/>
          <ac:picMkLst>
            <pc:docMk/>
            <pc:sldMk cId="3673158352" sldId="384"/>
            <ac:picMk id="17" creationId="{31BEF5D4-034D-B214-32D8-CE2629610088}"/>
          </ac:picMkLst>
        </pc:picChg>
        <pc:picChg chg="add mod">
          <ac:chgData name="Keng Wai Ren" userId="ad19cfed-0a6a-4043-8309-eb7030e5b37c" providerId="ADAL" clId="{EB371D59-4222-4839-A8E9-11B4CFC6D562}" dt="2025-07-07T10:16:55.849" v="1691" actId="1076"/>
          <ac:picMkLst>
            <pc:docMk/>
            <pc:sldMk cId="3673158352" sldId="384"/>
            <ac:picMk id="18" creationId="{B0773021-C658-7972-600D-C633FC97C6CF}"/>
          </ac:picMkLst>
        </pc:picChg>
        <pc:picChg chg="add mod">
          <ac:chgData name="Keng Wai Ren" userId="ad19cfed-0a6a-4043-8309-eb7030e5b37c" providerId="ADAL" clId="{EB371D59-4222-4839-A8E9-11B4CFC6D562}" dt="2025-07-07T10:16:55.849" v="1691" actId="1076"/>
          <ac:picMkLst>
            <pc:docMk/>
            <pc:sldMk cId="3673158352" sldId="384"/>
            <ac:picMk id="19" creationId="{4BE3B5D7-8767-A505-B695-751ECB40556A}"/>
          </ac:picMkLst>
        </pc:picChg>
        <pc:picChg chg="add mod">
          <ac:chgData name="Keng Wai Ren" userId="ad19cfed-0a6a-4043-8309-eb7030e5b37c" providerId="ADAL" clId="{EB371D59-4222-4839-A8E9-11B4CFC6D562}" dt="2025-07-07T10:16:55.849" v="1691" actId="1076"/>
          <ac:picMkLst>
            <pc:docMk/>
            <pc:sldMk cId="3673158352" sldId="384"/>
            <ac:picMk id="20" creationId="{A7DCA3D6-54B4-CA56-4AFC-3453A8F43D6D}"/>
          </ac:picMkLst>
        </pc:picChg>
        <pc:picChg chg="add mod">
          <ac:chgData name="Keng Wai Ren" userId="ad19cfed-0a6a-4043-8309-eb7030e5b37c" providerId="ADAL" clId="{EB371D59-4222-4839-A8E9-11B4CFC6D562}" dt="2025-07-07T10:16:55.849" v="1691" actId="1076"/>
          <ac:picMkLst>
            <pc:docMk/>
            <pc:sldMk cId="3673158352" sldId="384"/>
            <ac:picMk id="21" creationId="{74F05689-ADD8-40E5-222F-5ACA1D5186B0}"/>
          </ac:picMkLst>
        </pc:picChg>
        <pc:picChg chg="add del mod">
          <ac:chgData name="Keng Wai Ren" userId="ad19cfed-0a6a-4043-8309-eb7030e5b37c" providerId="ADAL" clId="{EB371D59-4222-4839-A8E9-11B4CFC6D562}" dt="2025-07-07T10:16:45.937" v="1689" actId="478"/>
          <ac:picMkLst>
            <pc:docMk/>
            <pc:sldMk cId="3673158352" sldId="384"/>
            <ac:picMk id="22" creationId="{0596AEF2-33EC-5A85-D4A7-A79206522F15}"/>
          </ac:picMkLst>
        </pc:picChg>
        <pc:picChg chg="add del mod">
          <ac:chgData name="Keng Wai Ren" userId="ad19cfed-0a6a-4043-8309-eb7030e5b37c" providerId="ADAL" clId="{EB371D59-4222-4839-A8E9-11B4CFC6D562}" dt="2025-07-07T10:16:45.937" v="1689" actId="478"/>
          <ac:picMkLst>
            <pc:docMk/>
            <pc:sldMk cId="3673158352" sldId="384"/>
            <ac:picMk id="23" creationId="{C3CD2874-4559-9049-3415-E5704DD5D04A}"/>
          </ac:picMkLst>
        </pc:picChg>
        <pc:picChg chg="add del mod">
          <ac:chgData name="Keng Wai Ren" userId="ad19cfed-0a6a-4043-8309-eb7030e5b37c" providerId="ADAL" clId="{EB371D59-4222-4839-A8E9-11B4CFC6D562}" dt="2025-07-07T10:16:45.937" v="1689" actId="478"/>
          <ac:picMkLst>
            <pc:docMk/>
            <pc:sldMk cId="3673158352" sldId="384"/>
            <ac:picMk id="24" creationId="{56397085-0587-98DD-2A75-3DC92979265B}"/>
          </ac:picMkLst>
        </pc:picChg>
        <pc:picChg chg="add del mod">
          <ac:chgData name="Keng Wai Ren" userId="ad19cfed-0a6a-4043-8309-eb7030e5b37c" providerId="ADAL" clId="{EB371D59-4222-4839-A8E9-11B4CFC6D562}" dt="2025-07-07T10:16:45.937" v="1689" actId="478"/>
          <ac:picMkLst>
            <pc:docMk/>
            <pc:sldMk cId="3673158352" sldId="384"/>
            <ac:picMk id="25" creationId="{AF9FC076-DB7F-7517-9A70-21D95D48FB13}"/>
          </ac:picMkLst>
        </pc:picChg>
        <pc:picChg chg="add del mod">
          <ac:chgData name="Keng Wai Ren" userId="ad19cfed-0a6a-4043-8309-eb7030e5b37c" providerId="ADAL" clId="{EB371D59-4222-4839-A8E9-11B4CFC6D562}" dt="2025-07-07T10:16:45.937" v="1689" actId="478"/>
          <ac:picMkLst>
            <pc:docMk/>
            <pc:sldMk cId="3673158352" sldId="384"/>
            <ac:picMk id="26" creationId="{02EFC982-C402-BA09-96D3-B5FDDC1641F7}"/>
          </ac:picMkLst>
        </pc:picChg>
      </pc:sldChg>
      <pc:sldChg chg="addSp delSp modSp new del mod modClrScheme chgLayout">
        <pc:chgData name="Keng Wai Ren" userId="ad19cfed-0a6a-4043-8309-eb7030e5b37c" providerId="ADAL" clId="{EB371D59-4222-4839-A8E9-11B4CFC6D562}" dt="2025-07-07T10:24:39.872" v="1899" actId="47"/>
        <pc:sldMkLst>
          <pc:docMk/>
          <pc:sldMk cId="3039196469" sldId="385"/>
        </pc:sldMkLst>
        <pc:spChg chg="add mod">
          <ac:chgData name="Keng Wai Ren" userId="ad19cfed-0a6a-4043-8309-eb7030e5b37c" providerId="ADAL" clId="{EB371D59-4222-4839-A8E9-11B4CFC6D562}" dt="2025-07-07T10:24:06.252" v="1886" actId="20577"/>
          <ac:spMkLst>
            <pc:docMk/>
            <pc:sldMk cId="3039196469" sldId="385"/>
            <ac:spMk id="2" creationId="{153BEA98-0FE2-3843-F147-1C8E7CD0B852}"/>
          </ac:spMkLst>
        </pc:spChg>
        <pc:spChg chg="add del mod">
          <ac:chgData name="Keng Wai Ren" userId="ad19cfed-0a6a-4043-8309-eb7030e5b37c" providerId="ADAL" clId="{EB371D59-4222-4839-A8E9-11B4CFC6D562}" dt="2025-07-07T10:21:26.541" v="1746" actId="478"/>
          <ac:spMkLst>
            <pc:docMk/>
            <pc:sldMk cId="3039196469" sldId="385"/>
            <ac:spMk id="3" creationId="{234FB9CC-E4EF-2F07-2513-F26566E638F9}"/>
          </ac:spMkLst>
        </pc:spChg>
      </pc:sldChg>
      <pc:sldChg chg="del">
        <pc:chgData name="Keng Wai Ren" userId="ad19cfed-0a6a-4043-8309-eb7030e5b37c" providerId="ADAL" clId="{EB371D59-4222-4839-A8E9-11B4CFC6D562}" dt="2025-07-07T08:36:46.170" v="46" actId="47"/>
        <pc:sldMkLst>
          <pc:docMk/>
          <pc:sldMk cId="2513550569" sldId="386"/>
        </pc:sldMkLst>
      </pc:sldChg>
      <pc:sldChg chg="modSp add mod">
        <pc:chgData name="Keng Wai Ren" userId="ad19cfed-0a6a-4043-8309-eb7030e5b37c" providerId="ADAL" clId="{EB371D59-4222-4839-A8E9-11B4CFC6D562}" dt="2025-07-07T10:57:01.892" v="2446" actId="20577"/>
        <pc:sldMkLst>
          <pc:docMk/>
          <pc:sldMk cId="4214046507" sldId="386"/>
        </pc:sldMkLst>
        <pc:spChg chg="mod">
          <ac:chgData name="Keng Wai Ren" userId="ad19cfed-0a6a-4043-8309-eb7030e5b37c" providerId="ADAL" clId="{EB371D59-4222-4839-A8E9-11B4CFC6D562}" dt="2025-07-07T10:24:43.075" v="1900" actId="20577"/>
          <ac:spMkLst>
            <pc:docMk/>
            <pc:sldMk cId="4214046507" sldId="386"/>
            <ac:spMk id="4" creationId="{78E1BA7F-845A-7510-673D-0F9B16B2EF8A}"/>
          </ac:spMkLst>
        </pc:spChg>
        <pc:spChg chg="mod">
          <ac:chgData name="Keng Wai Ren" userId="ad19cfed-0a6a-4043-8309-eb7030e5b37c" providerId="ADAL" clId="{EB371D59-4222-4839-A8E9-11B4CFC6D562}" dt="2025-07-07T10:57:01.892" v="2446" actId="20577"/>
          <ac:spMkLst>
            <pc:docMk/>
            <pc:sldMk cId="4214046507" sldId="386"/>
            <ac:spMk id="5" creationId="{1E39D194-4FE8-4257-348E-4C8F11E4B57E}"/>
          </ac:spMkLst>
        </pc:spChg>
        <pc:graphicFrameChg chg="mod">
          <ac:chgData name="Keng Wai Ren" userId="ad19cfed-0a6a-4043-8309-eb7030e5b37c" providerId="ADAL" clId="{EB371D59-4222-4839-A8E9-11B4CFC6D562}" dt="2025-07-07T10:30:29.081" v="2275" actId="1076"/>
          <ac:graphicFrameMkLst>
            <pc:docMk/>
            <pc:sldMk cId="4214046507" sldId="386"/>
            <ac:graphicFrameMk id="6" creationId="{75E16779-715D-CF36-EE29-EA27D7F145E9}"/>
          </ac:graphicFrameMkLst>
        </pc:graphicFrameChg>
      </pc:sldChg>
      <pc:sldChg chg="addSp delSp modSp add mod">
        <pc:chgData name="Keng Wai Ren" userId="ad19cfed-0a6a-4043-8309-eb7030e5b37c" providerId="ADAL" clId="{EB371D59-4222-4839-A8E9-11B4CFC6D562}" dt="2025-07-07T10:28:36.965" v="2179" actId="20577"/>
        <pc:sldMkLst>
          <pc:docMk/>
          <pc:sldMk cId="633966128" sldId="387"/>
        </pc:sldMkLst>
        <pc:spChg chg="add mod">
          <ac:chgData name="Keng Wai Ren" userId="ad19cfed-0a6a-4043-8309-eb7030e5b37c" providerId="ADAL" clId="{EB371D59-4222-4839-A8E9-11B4CFC6D562}" dt="2025-07-07T10:27:34.626" v="2084" actId="1038"/>
          <ac:spMkLst>
            <pc:docMk/>
            <pc:sldMk cId="633966128" sldId="387"/>
            <ac:spMk id="7" creationId="{4FFA1DBF-3770-1D93-FACB-F5554A1ABA0F}"/>
          </ac:spMkLst>
        </pc:spChg>
        <pc:spChg chg="add mod">
          <ac:chgData name="Keng Wai Ren" userId="ad19cfed-0a6a-4043-8309-eb7030e5b37c" providerId="ADAL" clId="{EB371D59-4222-4839-A8E9-11B4CFC6D562}" dt="2025-07-07T10:27:37.398" v="2093" actId="1038"/>
          <ac:spMkLst>
            <pc:docMk/>
            <pc:sldMk cId="633966128" sldId="387"/>
            <ac:spMk id="8" creationId="{200B43CE-B4FB-C7BB-8A92-ED766416E1C4}"/>
          </ac:spMkLst>
        </pc:spChg>
        <pc:spChg chg="add mod">
          <ac:chgData name="Keng Wai Ren" userId="ad19cfed-0a6a-4043-8309-eb7030e5b37c" providerId="ADAL" clId="{EB371D59-4222-4839-A8E9-11B4CFC6D562}" dt="2025-07-07T10:27:23.243" v="2070" actId="20577"/>
          <ac:spMkLst>
            <pc:docMk/>
            <pc:sldMk cId="633966128" sldId="387"/>
            <ac:spMk id="9" creationId="{588199BD-D124-BA20-1C14-53C370148D1D}"/>
          </ac:spMkLst>
        </pc:spChg>
        <pc:spChg chg="add mod">
          <ac:chgData name="Keng Wai Ren" userId="ad19cfed-0a6a-4043-8309-eb7030e5b37c" providerId="ADAL" clId="{EB371D59-4222-4839-A8E9-11B4CFC6D562}" dt="2025-07-07T10:27:42.299" v="2096" actId="1038"/>
          <ac:spMkLst>
            <pc:docMk/>
            <pc:sldMk cId="633966128" sldId="387"/>
            <ac:spMk id="10" creationId="{4869A75E-0623-8230-C57E-3CF5BDCA217C}"/>
          </ac:spMkLst>
        </pc:spChg>
        <pc:spChg chg="add mod">
          <ac:chgData name="Keng Wai Ren" userId="ad19cfed-0a6a-4043-8309-eb7030e5b37c" providerId="ADAL" clId="{EB371D59-4222-4839-A8E9-11B4CFC6D562}" dt="2025-07-07T10:27:43.919" v="2099" actId="1038"/>
          <ac:spMkLst>
            <pc:docMk/>
            <pc:sldMk cId="633966128" sldId="387"/>
            <ac:spMk id="11" creationId="{CDA790E7-2F0C-E229-7B40-27B6C27CB342}"/>
          </ac:spMkLst>
        </pc:spChg>
        <pc:spChg chg="add mod">
          <ac:chgData name="Keng Wai Ren" userId="ad19cfed-0a6a-4043-8309-eb7030e5b37c" providerId="ADAL" clId="{EB371D59-4222-4839-A8E9-11B4CFC6D562}" dt="2025-07-07T10:27:29.433" v="2073" actId="20577"/>
          <ac:spMkLst>
            <pc:docMk/>
            <pc:sldMk cId="633966128" sldId="387"/>
            <ac:spMk id="22" creationId="{A7B98ADD-7ED8-DA70-7AB3-FD78DA2CF4A8}"/>
          </ac:spMkLst>
        </pc:spChg>
        <pc:spChg chg="del">
          <ac:chgData name="Keng Wai Ren" userId="ad19cfed-0a6a-4043-8309-eb7030e5b37c" providerId="ADAL" clId="{EB371D59-4222-4839-A8E9-11B4CFC6D562}" dt="2025-07-07T10:25:52.637" v="1904" actId="478"/>
          <ac:spMkLst>
            <pc:docMk/>
            <pc:sldMk cId="633966128" sldId="387"/>
            <ac:spMk id="27" creationId="{F469DFDD-60BD-8D9B-DCC2-ED5D18D94134}"/>
          </ac:spMkLst>
        </pc:spChg>
        <pc:spChg chg="del">
          <ac:chgData name="Keng Wai Ren" userId="ad19cfed-0a6a-4043-8309-eb7030e5b37c" providerId="ADAL" clId="{EB371D59-4222-4839-A8E9-11B4CFC6D562}" dt="2025-07-07T10:25:52.637" v="1904" actId="478"/>
          <ac:spMkLst>
            <pc:docMk/>
            <pc:sldMk cId="633966128" sldId="387"/>
            <ac:spMk id="28" creationId="{C57183A6-0242-78CB-AF3E-F41176D4DAB0}"/>
          </ac:spMkLst>
        </pc:spChg>
        <pc:spChg chg="del">
          <ac:chgData name="Keng Wai Ren" userId="ad19cfed-0a6a-4043-8309-eb7030e5b37c" providerId="ADAL" clId="{EB371D59-4222-4839-A8E9-11B4CFC6D562}" dt="2025-07-07T10:25:52.637" v="1904" actId="478"/>
          <ac:spMkLst>
            <pc:docMk/>
            <pc:sldMk cId="633966128" sldId="387"/>
            <ac:spMk id="29" creationId="{F559CBFD-A887-536C-BB04-D029E4452FCE}"/>
          </ac:spMkLst>
        </pc:spChg>
        <pc:spChg chg="del">
          <ac:chgData name="Keng Wai Ren" userId="ad19cfed-0a6a-4043-8309-eb7030e5b37c" providerId="ADAL" clId="{EB371D59-4222-4839-A8E9-11B4CFC6D562}" dt="2025-07-07T10:25:52.637" v="1904" actId="478"/>
          <ac:spMkLst>
            <pc:docMk/>
            <pc:sldMk cId="633966128" sldId="387"/>
            <ac:spMk id="30" creationId="{84A941F3-8EB5-1DE5-B015-301C4E8EF59E}"/>
          </ac:spMkLst>
        </pc:spChg>
        <pc:spChg chg="del mod">
          <ac:chgData name="Keng Wai Ren" userId="ad19cfed-0a6a-4043-8309-eb7030e5b37c" providerId="ADAL" clId="{EB371D59-4222-4839-A8E9-11B4CFC6D562}" dt="2025-07-07T10:25:57.227" v="1909" actId="478"/>
          <ac:spMkLst>
            <pc:docMk/>
            <pc:sldMk cId="633966128" sldId="387"/>
            <ac:spMk id="31" creationId="{1ACEB71E-B972-F9EA-EB24-DC7E99F5746A}"/>
          </ac:spMkLst>
        </pc:spChg>
        <pc:spChg chg="del">
          <ac:chgData name="Keng Wai Ren" userId="ad19cfed-0a6a-4043-8309-eb7030e5b37c" providerId="ADAL" clId="{EB371D59-4222-4839-A8E9-11B4CFC6D562}" dt="2025-07-07T10:25:56.451" v="1908" actId="478"/>
          <ac:spMkLst>
            <pc:docMk/>
            <pc:sldMk cId="633966128" sldId="387"/>
            <ac:spMk id="32" creationId="{A66A6448-30CD-6250-B0B9-E583272CEB4B}"/>
          </ac:spMkLst>
        </pc:spChg>
        <pc:spChg chg="mod">
          <ac:chgData name="Keng Wai Ren" userId="ad19cfed-0a6a-4043-8309-eb7030e5b37c" providerId="ADAL" clId="{EB371D59-4222-4839-A8E9-11B4CFC6D562}" dt="2025-07-07T10:28:36.965" v="2179" actId="20577"/>
          <ac:spMkLst>
            <pc:docMk/>
            <pc:sldMk cId="633966128" sldId="387"/>
            <ac:spMk id="33" creationId="{D82852D4-CE05-087A-F060-057496651872}"/>
          </ac:spMkLst>
        </pc:spChg>
        <pc:picChg chg="add mod modCrop">
          <ac:chgData name="Keng Wai Ren" userId="ad19cfed-0a6a-4043-8309-eb7030e5b37c" providerId="ADAL" clId="{EB371D59-4222-4839-A8E9-11B4CFC6D562}" dt="2025-07-07T10:26:18.640" v="1915" actId="1076"/>
          <ac:picMkLst>
            <pc:docMk/>
            <pc:sldMk cId="633966128" sldId="387"/>
            <ac:picMk id="3" creationId="{E234AFDD-E2A1-A75A-6A17-AD7ADD4BE0BA}"/>
          </ac:picMkLst>
        </pc:picChg>
        <pc:picChg chg="add mod">
          <ac:chgData name="Keng Wai Ren" userId="ad19cfed-0a6a-4043-8309-eb7030e5b37c" providerId="ADAL" clId="{EB371D59-4222-4839-A8E9-11B4CFC6D562}" dt="2025-07-07T10:26:34.068" v="1918" actId="1076"/>
          <ac:picMkLst>
            <pc:docMk/>
            <pc:sldMk cId="633966128" sldId="387"/>
            <ac:picMk id="6" creationId="{48A19553-FBE1-3B3D-D254-16E75205A397}"/>
          </ac:picMkLst>
        </pc:picChg>
        <pc:picChg chg="del">
          <ac:chgData name="Keng Wai Ren" userId="ad19cfed-0a6a-4043-8309-eb7030e5b37c" providerId="ADAL" clId="{EB371D59-4222-4839-A8E9-11B4CFC6D562}" dt="2025-07-07T10:25:52.637" v="1904" actId="478"/>
          <ac:picMkLst>
            <pc:docMk/>
            <pc:sldMk cId="633966128" sldId="387"/>
            <ac:picMk id="12" creationId="{F0467458-3083-5F4B-8B56-94CFA52AD41C}"/>
          </ac:picMkLst>
        </pc:picChg>
        <pc:picChg chg="del">
          <ac:chgData name="Keng Wai Ren" userId="ad19cfed-0a6a-4043-8309-eb7030e5b37c" providerId="ADAL" clId="{EB371D59-4222-4839-A8E9-11B4CFC6D562}" dt="2025-07-07T10:25:52.637" v="1904" actId="478"/>
          <ac:picMkLst>
            <pc:docMk/>
            <pc:sldMk cId="633966128" sldId="387"/>
            <ac:picMk id="14" creationId="{575D1E2E-4D64-5235-0A4F-4EBBD33DF891}"/>
          </ac:picMkLst>
        </pc:picChg>
        <pc:picChg chg="del">
          <ac:chgData name="Keng Wai Ren" userId="ad19cfed-0a6a-4043-8309-eb7030e5b37c" providerId="ADAL" clId="{EB371D59-4222-4839-A8E9-11B4CFC6D562}" dt="2025-07-07T10:25:52.637" v="1904" actId="478"/>
          <ac:picMkLst>
            <pc:docMk/>
            <pc:sldMk cId="633966128" sldId="387"/>
            <ac:picMk id="15" creationId="{894BC7FE-4BF1-CF16-D7D8-768B4234609B}"/>
          </ac:picMkLst>
        </pc:picChg>
        <pc:picChg chg="del">
          <ac:chgData name="Keng Wai Ren" userId="ad19cfed-0a6a-4043-8309-eb7030e5b37c" providerId="ADAL" clId="{EB371D59-4222-4839-A8E9-11B4CFC6D562}" dt="2025-07-07T10:25:52.637" v="1904" actId="478"/>
          <ac:picMkLst>
            <pc:docMk/>
            <pc:sldMk cId="633966128" sldId="387"/>
            <ac:picMk id="16" creationId="{169309A6-9780-967A-E51E-337CDD395CC9}"/>
          </ac:picMkLst>
        </pc:picChg>
        <pc:picChg chg="del">
          <ac:chgData name="Keng Wai Ren" userId="ad19cfed-0a6a-4043-8309-eb7030e5b37c" providerId="ADAL" clId="{EB371D59-4222-4839-A8E9-11B4CFC6D562}" dt="2025-07-07T10:25:52.637" v="1904" actId="478"/>
          <ac:picMkLst>
            <pc:docMk/>
            <pc:sldMk cId="633966128" sldId="387"/>
            <ac:picMk id="17" creationId="{A84EFE7C-78BB-92F3-D17E-1A8D94EE409A}"/>
          </ac:picMkLst>
        </pc:picChg>
        <pc:picChg chg="del">
          <ac:chgData name="Keng Wai Ren" userId="ad19cfed-0a6a-4043-8309-eb7030e5b37c" providerId="ADAL" clId="{EB371D59-4222-4839-A8E9-11B4CFC6D562}" dt="2025-07-07T10:25:52.637" v="1904" actId="478"/>
          <ac:picMkLst>
            <pc:docMk/>
            <pc:sldMk cId="633966128" sldId="387"/>
            <ac:picMk id="19" creationId="{CA1793D2-B1DD-C0E3-9FB9-69A3071800DC}"/>
          </ac:picMkLst>
        </pc:picChg>
        <pc:picChg chg="del">
          <ac:chgData name="Keng Wai Ren" userId="ad19cfed-0a6a-4043-8309-eb7030e5b37c" providerId="ADAL" clId="{EB371D59-4222-4839-A8E9-11B4CFC6D562}" dt="2025-07-07T10:25:53.661" v="1906" actId="478"/>
          <ac:picMkLst>
            <pc:docMk/>
            <pc:sldMk cId="633966128" sldId="387"/>
            <ac:picMk id="20" creationId="{14F26857-FAEE-4FE7-8272-1ECECD16C17A}"/>
          </ac:picMkLst>
        </pc:picChg>
        <pc:picChg chg="del">
          <ac:chgData name="Keng Wai Ren" userId="ad19cfed-0a6a-4043-8309-eb7030e5b37c" providerId="ADAL" clId="{EB371D59-4222-4839-A8E9-11B4CFC6D562}" dt="2025-07-07T10:25:53.235" v="1905" actId="478"/>
          <ac:picMkLst>
            <pc:docMk/>
            <pc:sldMk cId="633966128" sldId="387"/>
            <ac:picMk id="21" creationId="{7B4305B8-9F39-677D-A242-2C27D6F5D513}"/>
          </ac:picMkLst>
        </pc:picChg>
      </pc:sldChg>
      <pc:sldChg chg="del">
        <pc:chgData name="Keng Wai Ren" userId="ad19cfed-0a6a-4043-8309-eb7030e5b37c" providerId="ADAL" clId="{EB371D59-4222-4839-A8E9-11B4CFC6D562}" dt="2025-07-07T08:36:42.817" v="45" actId="47"/>
        <pc:sldMkLst>
          <pc:docMk/>
          <pc:sldMk cId="319786185" sldId="388"/>
        </pc:sldMkLst>
      </pc:sldChg>
      <pc:sldChg chg="modSp add mod">
        <pc:chgData name="Keng Wai Ren" userId="ad19cfed-0a6a-4043-8309-eb7030e5b37c" providerId="ADAL" clId="{EB371D59-4222-4839-A8E9-11B4CFC6D562}" dt="2025-07-07T10:31:31.374" v="2286" actId="2165"/>
        <pc:sldMkLst>
          <pc:docMk/>
          <pc:sldMk cId="565101356" sldId="388"/>
        </pc:sldMkLst>
        <pc:spChg chg="mod">
          <ac:chgData name="Keng Wai Ren" userId="ad19cfed-0a6a-4043-8309-eb7030e5b37c" providerId="ADAL" clId="{EB371D59-4222-4839-A8E9-11B4CFC6D562}" dt="2025-07-07T10:28:47.365" v="2181" actId="20577"/>
          <ac:spMkLst>
            <pc:docMk/>
            <pc:sldMk cId="565101356" sldId="388"/>
            <ac:spMk id="4" creationId="{87025CF1-9537-C197-58CC-B61136368B61}"/>
          </ac:spMkLst>
        </pc:spChg>
        <pc:spChg chg="mod">
          <ac:chgData name="Keng Wai Ren" userId="ad19cfed-0a6a-4043-8309-eb7030e5b37c" providerId="ADAL" clId="{EB371D59-4222-4839-A8E9-11B4CFC6D562}" dt="2025-07-07T10:31:17.742" v="2284" actId="20577"/>
          <ac:spMkLst>
            <pc:docMk/>
            <pc:sldMk cId="565101356" sldId="388"/>
            <ac:spMk id="5" creationId="{2278F887-CE17-0F8F-2B34-3E88B033C2B5}"/>
          </ac:spMkLst>
        </pc:spChg>
        <pc:graphicFrameChg chg="mod modGraphic">
          <ac:chgData name="Keng Wai Ren" userId="ad19cfed-0a6a-4043-8309-eb7030e5b37c" providerId="ADAL" clId="{EB371D59-4222-4839-A8E9-11B4CFC6D562}" dt="2025-07-07T10:31:31.374" v="2286" actId="2165"/>
          <ac:graphicFrameMkLst>
            <pc:docMk/>
            <pc:sldMk cId="565101356" sldId="388"/>
            <ac:graphicFrameMk id="6" creationId="{43825225-6D00-4D42-99C5-A4B9B3E80D05}"/>
          </ac:graphicFrameMkLst>
        </pc:graphicFrameChg>
      </pc:sldChg>
      <pc:sldChg chg="addSp delSp modSp add mod">
        <pc:chgData name="Keng Wai Ren" userId="ad19cfed-0a6a-4043-8309-eb7030e5b37c" providerId="ADAL" clId="{EB371D59-4222-4839-A8E9-11B4CFC6D562}" dt="2025-07-07T10:33:00.047" v="2315" actId="14100"/>
        <pc:sldMkLst>
          <pc:docMk/>
          <pc:sldMk cId="3428915158" sldId="389"/>
        </pc:sldMkLst>
        <pc:spChg chg="mod">
          <ac:chgData name="Keng Wai Ren" userId="ad19cfed-0a6a-4043-8309-eb7030e5b37c" providerId="ADAL" clId="{EB371D59-4222-4839-A8E9-11B4CFC6D562}" dt="2025-07-07T10:32:22.267" v="2306" actId="1076"/>
          <ac:spMkLst>
            <pc:docMk/>
            <pc:sldMk cId="3428915158" sldId="389"/>
            <ac:spMk id="7" creationId="{88322E1A-D6DA-7092-E3D7-C9F1EA004AAA}"/>
          </ac:spMkLst>
        </pc:spChg>
        <pc:spChg chg="mod">
          <ac:chgData name="Keng Wai Ren" userId="ad19cfed-0a6a-4043-8309-eb7030e5b37c" providerId="ADAL" clId="{EB371D59-4222-4839-A8E9-11B4CFC6D562}" dt="2025-07-07T10:32:16.195" v="2303" actId="1076"/>
          <ac:spMkLst>
            <pc:docMk/>
            <pc:sldMk cId="3428915158" sldId="389"/>
            <ac:spMk id="8" creationId="{36B54431-07D1-FFCF-EC88-8588211F6284}"/>
          </ac:spMkLst>
        </pc:spChg>
        <pc:spChg chg="del">
          <ac:chgData name="Keng Wai Ren" userId="ad19cfed-0a6a-4043-8309-eb7030e5b37c" providerId="ADAL" clId="{EB371D59-4222-4839-A8E9-11B4CFC6D562}" dt="2025-07-07T10:31:53.715" v="2292" actId="478"/>
          <ac:spMkLst>
            <pc:docMk/>
            <pc:sldMk cId="3428915158" sldId="389"/>
            <ac:spMk id="9" creationId="{E512665C-994B-7884-802A-59057852B693}"/>
          </ac:spMkLst>
        </pc:spChg>
        <pc:spChg chg="del">
          <ac:chgData name="Keng Wai Ren" userId="ad19cfed-0a6a-4043-8309-eb7030e5b37c" providerId="ADAL" clId="{EB371D59-4222-4839-A8E9-11B4CFC6D562}" dt="2025-07-07T10:31:52.461" v="2291" actId="478"/>
          <ac:spMkLst>
            <pc:docMk/>
            <pc:sldMk cId="3428915158" sldId="389"/>
            <ac:spMk id="10" creationId="{95B0FB2D-90F7-2124-30EC-C995738DE700}"/>
          </ac:spMkLst>
        </pc:spChg>
        <pc:spChg chg="del">
          <ac:chgData name="Keng Wai Ren" userId="ad19cfed-0a6a-4043-8309-eb7030e5b37c" providerId="ADAL" clId="{EB371D59-4222-4839-A8E9-11B4CFC6D562}" dt="2025-07-07T10:31:52.461" v="2291" actId="478"/>
          <ac:spMkLst>
            <pc:docMk/>
            <pc:sldMk cId="3428915158" sldId="389"/>
            <ac:spMk id="11" creationId="{545D89DD-2961-A716-0B6D-1993D81FE99D}"/>
          </ac:spMkLst>
        </pc:spChg>
        <pc:spChg chg="del">
          <ac:chgData name="Keng Wai Ren" userId="ad19cfed-0a6a-4043-8309-eb7030e5b37c" providerId="ADAL" clId="{EB371D59-4222-4839-A8E9-11B4CFC6D562}" dt="2025-07-07T10:31:52.461" v="2291" actId="478"/>
          <ac:spMkLst>
            <pc:docMk/>
            <pc:sldMk cId="3428915158" sldId="389"/>
            <ac:spMk id="22" creationId="{283773FF-91DC-1473-5508-4448E9893CDC}"/>
          </ac:spMkLst>
        </pc:spChg>
        <pc:spChg chg="mod">
          <ac:chgData name="Keng Wai Ren" userId="ad19cfed-0a6a-4043-8309-eb7030e5b37c" providerId="ADAL" clId="{EB371D59-4222-4839-A8E9-11B4CFC6D562}" dt="2025-07-07T10:33:00.047" v="2315" actId="14100"/>
          <ac:spMkLst>
            <pc:docMk/>
            <pc:sldMk cId="3428915158" sldId="389"/>
            <ac:spMk id="33" creationId="{B556C95F-DC6A-7A57-61C8-E4771F576378}"/>
          </ac:spMkLst>
        </pc:spChg>
        <pc:picChg chg="del">
          <ac:chgData name="Keng Wai Ren" userId="ad19cfed-0a6a-4043-8309-eb7030e5b37c" providerId="ADAL" clId="{EB371D59-4222-4839-A8E9-11B4CFC6D562}" dt="2025-07-07T10:31:39.660" v="2287" actId="478"/>
          <ac:picMkLst>
            <pc:docMk/>
            <pc:sldMk cId="3428915158" sldId="389"/>
            <ac:picMk id="3" creationId="{68169C3F-EE0B-14A7-3924-A89B71DAA94B}"/>
          </ac:picMkLst>
        </pc:picChg>
        <pc:picChg chg="del">
          <ac:chgData name="Keng Wai Ren" userId="ad19cfed-0a6a-4043-8309-eb7030e5b37c" providerId="ADAL" clId="{EB371D59-4222-4839-A8E9-11B4CFC6D562}" dt="2025-07-07T10:31:39.660" v="2287" actId="478"/>
          <ac:picMkLst>
            <pc:docMk/>
            <pc:sldMk cId="3428915158" sldId="389"/>
            <ac:picMk id="6" creationId="{4A8ED03C-02CB-CE76-BFA5-A8550313C8FE}"/>
          </ac:picMkLst>
        </pc:picChg>
        <pc:picChg chg="add mod">
          <ac:chgData name="Keng Wai Ren" userId="ad19cfed-0a6a-4043-8309-eb7030e5b37c" providerId="ADAL" clId="{EB371D59-4222-4839-A8E9-11B4CFC6D562}" dt="2025-07-07T10:32:03.518" v="2295" actId="1076"/>
          <ac:picMkLst>
            <pc:docMk/>
            <pc:sldMk cId="3428915158" sldId="389"/>
            <ac:picMk id="12" creationId="{626A8735-E11F-DFB3-EC15-A935BB10ACD7}"/>
          </ac:picMkLst>
        </pc:picChg>
        <pc:picChg chg="add mod">
          <ac:chgData name="Keng Wai Ren" userId="ad19cfed-0a6a-4043-8309-eb7030e5b37c" providerId="ADAL" clId="{EB371D59-4222-4839-A8E9-11B4CFC6D562}" dt="2025-07-07T10:32:38.425" v="2311" actId="1076"/>
          <ac:picMkLst>
            <pc:docMk/>
            <pc:sldMk cId="3428915158" sldId="389"/>
            <ac:picMk id="13" creationId="{45977377-72C1-6BE8-8760-DEFCAD9453EB}"/>
          </ac:picMkLst>
        </pc:picChg>
      </pc:sldChg>
      <pc:sldChg chg="modSp add mod">
        <pc:chgData name="Keng Wai Ren" userId="ad19cfed-0a6a-4043-8309-eb7030e5b37c" providerId="ADAL" clId="{EB371D59-4222-4839-A8E9-11B4CFC6D562}" dt="2025-07-07T10:33:44.140" v="2321" actId="14734"/>
        <pc:sldMkLst>
          <pc:docMk/>
          <pc:sldMk cId="3735216066" sldId="390"/>
        </pc:sldMkLst>
        <pc:spChg chg="mod">
          <ac:chgData name="Keng Wai Ren" userId="ad19cfed-0a6a-4043-8309-eb7030e5b37c" providerId="ADAL" clId="{EB371D59-4222-4839-A8E9-11B4CFC6D562}" dt="2025-07-07T10:33:15.272" v="2317" actId="20577"/>
          <ac:spMkLst>
            <pc:docMk/>
            <pc:sldMk cId="3735216066" sldId="390"/>
            <ac:spMk id="4" creationId="{59035652-E2B4-4B70-4E39-32D229FB9785}"/>
          </ac:spMkLst>
        </pc:spChg>
        <pc:graphicFrameChg chg="mod modGraphic">
          <ac:chgData name="Keng Wai Ren" userId="ad19cfed-0a6a-4043-8309-eb7030e5b37c" providerId="ADAL" clId="{EB371D59-4222-4839-A8E9-11B4CFC6D562}" dt="2025-07-07T10:33:44.140" v="2321" actId="14734"/>
          <ac:graphicFrameMkLst>
            <pc:docMk/>
            <pc:sldMk cId="3735216066" sldId="390"/>
            <ac:graphicFrameMk id="6" creationId="{A34B71B5-A864-977D-A816-4BF395AD9AE9}"/>
          </ac:graphicFrameMkLst>
        </pc:graphicFrameChg>
      </pc:sldChg>
      <pc:sldChg chg="addSp delSp modSp add mod delAnim modAnim">
        <pc:chgData name="Keng Wai Ren" userId="ad19cfed-0a6a-4043-8309-eb7030e5b37c" providerId="ADAL" clId="{EB371D59-4222-4839-A8E9-11B4CFC6D562}" dt="2025-07-07T10:58:45.378" v="2454" actId="732"/>
        <pc:sldMkLst>
          <pc:docMk/>
          <pc:sldMk cId="282298247" sldId="391"/>
        </pc:sldMkLst>
        <pc:spChg chg="del">
          <ac:chgData name="Keng Wai Ren" userId="ad19cfed-0a6a-4043-8309-eb7030e5b37c" providerId="ADAL" clId="{EB371D59-4222-4839-A8E9-11B4CFC6D562}" dt="2025-07-07T10:34:26.053" v="2323" actId="478"/>
          <ac:spMkLst>
            <pc:docMk/>
            <pc:sldMk cId="282298247" sldId="391"/>
            <ac:spMk id="7" creationId="{D2CB2865-9A1E-0FA8-F2EE-52E05E18B994}"/>
          </ac:spMkLst>
        </pc:spChg>
        <pc:spChg chg="del">
          <ac:chgData name="Keng Wai Ren" userId="ad19cfed-0a6a-4043-8309-eb7030e5b37c" providerId="ADAL" clId="{EB371D59-4222-4839-A8E9-11B4CFC6D562}" dt="2025-07-07T10:34:27.308" v="2324" actId="478"/>
          <ac:spMkLst>
            <pc:docMk/>
            <pc:sldMk cId="282298247" sldId="391"/>
            <ac:spMk id="8" creationId="{E62D35FF-E469-200D-A171-8DAB72679F54}"/>
          </ac:spMkLst>
        </pc:spChg>
        <pc:spChg chg="mod">
          <ac:chgData name="Keng Wai Ren" userId="ad19cfed-0a6a-4043-8309-eb7030e5b37c" providerId="ADAL" clId="{EB371D59-4222-4839-A8E9-11B4CFC6D562}" dt="2025-07-07T10:36:21.772" v="2334"/>
          <ac:spMkLst>
            <pc:docMk/>
            <pc:sldMk cId="282298247" sldId="391"/>
            <ac:spMk id="33" creationId="{76AF4600-2058-36AB-E2D6-46ECA5EA0B16}"/>
          </ac:spMkLst>
        </pc:spChg>
        <pc:picChg chg="add del mod">
          <ac:chgData name="Keng Wai Ren" userId="ad19cfed-0a6a-4043-8309-eb7030e5b37c" providerId="ADAL" clId="{EB371D59-4222-4839-A8E9-11B4CFC6D562}" dt="2025-07-07T10:58:19.292" v="2449" actId="478"/>
          <ac:picMkLst>
            <pc:docMk/>
            <pc:sldMk cId="282298247" sldId="391"/>
            <ac:picMk id="3" creationId="{746C5C4E-D985-03EA-E3E3-795D2E7BC0FB}"/>
          </ac:picMkLst>
        </pc:picChg>
        <pc:picChg chg="add mod">
          <ac:chgData name="Keng Wai Ren" userId="ad19cfed-0a6a-4043-8309-eb7030e5b37c" providerId="ADAL" clId="{EB371D59-4222-4839-A8E9-11B4CFC6D562}" dt="2025-07-07T10:58:31.566" v="2453" actId="1076"/>
          <ac:picMkLst>
            <pc:docMk/>
            <pc:sldMk cId="282298247" sldId="391"/>
            <ac:picMk id="6" creationId="{ACF0170C-CD31-C48A-6FFF-35E1332F812C}"/>
          </ac:picMkLst>
        </pc:picChg>
        <pc:picChg chg="add mod modCrop">
          <ac:chgData name="Keng Wai Ren" userId="ad19cfed-0a6a-4043-8309-eb7030e5b37c" providerId="ADAL" clId="{EB371D59-4222-4839-A8E9-11B4CFC6D562}" dt="2025-07-07T10:58:45.378" v="2454" actId="732"/>
          <ac:picMkLst>
            <pc:docMk/>
            <pc:sldMk cId="282298247" sldId="391"/>
            <ac:picMk id="10" creationId="{047C2523-73BC-72F4-40CF-095D4B366169}"/>
          </ac:picMkLst>
        </pc:picChg>
        <pc:picChg chg="del">
          <ac:chgData name="Keng Wai Ren" userId="ad19cfed-0a6a-4043-8309-eb7030e5b37c" providerId="ADAL" clId="{EB371D59-4222-4839-A8E9-11B4CFC6D562}" dt="2025-07-07T10:34:24.406" v="2322" actId="478"/>
          <ac:picMkLst>
            <pc:docMk/>
            <pc:sldMk cId="282298247" sldId="391"/>
            <ac:picMk id="12" creationId="{8B73246C-B818-7422-6C5C-C5A269D223BB}"/>
          </ac:picMkLst>
        </pc:picChg>
        <pc:picChg chg="del">
          <ac:chgData name="Keng Wai Ren" userId="ad19cfed-0a6a-4043-8309-eb7030e5b37c" providerId="ADAL" clId="{EB371D59-4222-4839-A8E9-11B4CFC6D562}" dt="2025-07-07T10:34:27.841" v="2325" actId="478"/>
          <ac:picMkLst>
            <pc:docMk/>
            <pc:sldMk cId="282298247" sldId="391"/>
            <ac:picMk id="13" creationId="{56D07F62-8465-F7FB-142D-023204F83625}"/>
          </ac:picMkLst>
        </pc:picChg>
      </pc:sldChg>
      <pc:sldChg chg="modSp add mod">
        <pc:chgData name="Keng Wai Ren" userId="ad19cfed-0a6a-4043-8309-eb7030e5b37c" providerId="ADAL" clId="{EB371D59-4222-4839-A8E9-11B4CFC6D562}" dt="2025-07-07T10:38:11.013" v="2338"/>
        <pc:sldMkLst>
          <pc:docMk/>
          <pc:sldMk cId="2467259790" sldId="392"/>
        </pc:sldMkLst>
        <pc:spChg chg="mod">
          <ac:chgData name="Keng Wai Ren" userId="ad19cfed-0a6a-4043-8309-eb7030e5b37c" providerId="ADAL" clId="{EB371D59-4222-4839-A8E9-11B4CFC6D562}" dt="2025-07-07T10:37:47.856" v="2336" actId="20577"/>
          <ac:spMkLst>
            <pc:docMk/>
            <pc:sldMk cId="2467259790" sldId="392"/>
            <ac:spMk id="4" creationId="{0E267075-9207-9B3B-F7A6-69E7E4078BCB}"/>
          </ac:spMkLst>
        </pc:spChg>
        <pc:graphicFrameChg chg="mod modGraphic">
          <ac:chgData name="Keng Wai Ren" userId="ad19cfed-0a6a-4043-8309-eb7030e5b37c" providerId="ADAL" clId="{EB371D59-4222-4839-A8E9-11B4CFC6D562}" dt="2025-07-07T10:38:11.013" v="2338"/>
          <ac:graphicFrameMkLst>
            <pc:docMk/>
            <pc:sldMk cId="2467259790" sldId="392"/>
            <ac:graphicFrameMk id="6" creationId="{534B3E00-7F61-F2D1-6B6C-D58E49B9035F}"/>
          </ac:graphicFrameMkLst>
        </pc:graphicFrameChg>
      </pc:sldChg>
      <pc:sldChg chg="addSp delSp modSp add mod delAnim">
        <pc:chgData name="Keng Wai Ren" userId="ad19cfed-0a6a-4043-8309-eb7030e5b37c" providerId="ADAL" clId="{EB371D59-4222-4839-A8E9-11B4CFC6D562}" dt="2025-07-07T10:52:51.454" v="2418" actId="1076"/>
        <pc:sldMkLst>
          <pc:docMk/>
          <pc:sldMk cId="2850460173" sldId="393"/>
        </pc:sldMkLst>
        <pc:spChg chg="add mod">
          <ac:chgData name="Keng Wai Ren" userId="ad19cfed-0a6a-4043-8309-eb7030e5b37c" providerId="ADAL" clId="{EB371D59-4222-4839-A8E9-11B4CFC6D562}" dt="2025-07-07T10:52:51.454" v="2418" actId="1076"/>
          <ac:spMkLst>
            <pc:docMk/>
            <pc:sldMk cId="2850460173" sldId="393"/>
            <ac:spMk id="9" creationId="{E681AB17-232D-642C-4928-BDE4B5E38300}"/>
          </ac:spMkLst>
        </pc:spChg>
        <pc:spChg chg="add mod">
          <ac:chgData name="Keng Wai Ren" userId="ad19cfed-0a6a-4043-8309-eb7030e5b37c" providerId="ADAL" clId="{EB371D59-4222-4839-A8E9-11B4CFC6D562}" dt="2025-07-07T10:40:17.429" v="2410" actId="1076"/>
          <ac:spMkLst>
            <pc:docMk/>
            <pc:sldMk cId="2850460173" sldId="393"/>
            <ac:spMk id="10" creationId="{910256B3-5531-53DA-FC54-404AEAEBE692}"/>
          </ac:spMkLst>
        </pc:spChg>
        <pc:spChg chg="add mod">
          <ac:chgData name="Keng Wai Ren" userId="ad19cfed-0a6a-4043-8309-eb7030e5b37c" providerId="ADAL" clId="{EB371D59-4222-4839-A8E9-11B4CFC6D562}" dt="2025-07-07T10:40:21.777" v="2411" actId="1076"/>
          <ac:spMkLst>
            <pc:docMk/>
            <pc:sldMk cId="2850460173" sldId="393"/>
            <ac:spMk id="11" creationId="{962BBBCE-97C5-4F61-753B-EB68BCD2C9A9}"/>
          </ac:spMkLst>
        </pc:spChg>
        <pc:spChg chg="add mod">
          <ac:chgData name="Keng Wai Ren" userId="ad19cfed-0a6a-4043-8309-eb7030e5b37c" providerId="ADAL" clId="{EB371D59-4222-4839-A8E9-11B4CFC6D562}" dt="2025-07-07T10:40:27.437" v="2412" actId="1076"/>
          <ac:spMkLst>
            <pc:docMk/>
            <pc:sldMk cId="2850460173" sldId="393"/>
            <ac:spMk id="12" creationId="{D768A553-F9E0-C641-7C6A-4B6E6F472D2B}"/>
          </ac:spMkLst>
        </pc:spChg>
        <pc:spChg chg="add mod">
          <ac:chgData name="Keng Wai Ren" userId="ad19cfed-0a6a-4043-8309-eb7030e5b37c" providerId="ADAL" clId="{EB371D59-4222-4839-A8E9-11B4CFC6D562}" dt="2025-07-07T10:40:31.007" v="2413" actId="1076"/>
          <ac:spMkLst>
            <pc:docMk/>
            <pc:sldMk cId="2850460173" sldId="393"/>
            <ac:spMk id="13" creationId="{84D95653-835B-1E66-DD77-7561189555D0}"/>
          </ac:spMkLst>
        </pc:spChg>
        <pc:spChg chg="mod">
          <ac:chgData name="Keng Wai Ren" userId="ad19cfed-0a6a-4043-8309-eb7030e5b37c" providerId="ADAL" clId="{EB371D59-4222-4839-A8E9-11B4CFC6D562}" dt="2025-07-07T10:52:39.509" v="2417" actId="14100"/>
          <ac:spMkLst>
            <pc:docMk/>
            <pc:sldMk cId="2850460173" sldId="393"/>
            <ac:spMk id="33" creationId="{689A6927-325D-2F63-B837-4BDD2F6AC192}"/>
          </ac:spMkLst>
        </pc:spChg>
        <pc:picChg chg="del">
          <ac:chgData name="Keng Wai Ren" userId="ad19cfed-0a6a-4043-8309-eb7030e5b37c" providerId="ADAL" clId="{EB371D59-4222-4839-A8E9-11B4CFC6D562}" dt="2025-07-07T10:38:25.960" v="2339" actId="478"/>
          <ac:picMkLst>
            <pc:docMk/>
            <pc:sldMk cId="2850460173" sldId="393"/>
            <ac:picMk id="3" creationId="{EE5A626A-6639-0493-7E36-6B80DC23724F}"/>
          </ac:picMkLst>
        </pc:picChg>
        <pc:picChg chg="del">
          <ac:chgData name="Keng Wai Ren" userId="ad19cfed-0a6a-4043-8309-eb7030e5b37c" providerId="ADAL" clId="{EB371D59-4222-4839-A8E9-11B4CFC6D562}" dt="2025-07-07T10:38:26.512" v="2340" actId="478"/>
          <ac:picMkLst>
            <pc:docMk/>
            <pc:sldMk cId="2850460173" sldId="393"/>
            <ac:picMk id="6" creationId="{DF8A242D-5F6E-B1E6-EE71-B1EE14F11177}"/>
          </ac:picMkLst>
        </pc:picChg>
        <pc:picChg chg="add mod">
          <ac:chgData name="Keng Wai Ren" userId="ad19cfed-0a6a-4043-8309-eb7030e5b37c" providerId="ADAL" clId="{EB371D59-4222-4839-A8E9-11B4CFC6D562}" dt="2025-07-07T10:38:45.842" v="2346" actId="1076"/>
          <ac:picMkLst>
            <pc:docMk/>
            <pc:sldMk cId="2850460173" sldId="393"/>
            <ac:picMk id="7" creationId="{EE3F4FB5-F6B7-9645-45B3-366FCC57B27A}"/>
          </ac:picMkLst>
        </pc:picChg>
        <pc:picChg chg="add mod">
          <ac:chgData name="Keng Wai Ren" userId="ad19cfed-0a6a-4043-8309-eb7030e5b37c" providerId="ADAL" clId="{EB371D59-4222-4839-A8E9-11B4CFC6D562}" dt="2025-07-07T10:38:45.842" v="2346" actId="1076"/>
          <ac:picMkLst>
            <pc:docMk/>
            <pc:sldMk cId="2850460173" sldId="393"/>
            <ac:picMk id="8" creationId="{1928CBF3-BD0C-D951-18F9-F20794BC81EE}"/>
          </ac:picMkLst>
        </pc:picChg>
      </pc:sldChg>
    </pc:docChg>
  </pc:docChgLst>
  <pc:docChgLst>
    <pc:chgData name="Aaron U" userId="44235344-084c-4b8c-8dad-fdc9f2553441" providerId="ADAL" clId="{164A8BCE-73BD-4FDA-892F-C191EF6D7796}"/>
    <pc:docChg chg="undo redo custSel delSld modSld">
      <pc:chgData name="Aaron U" userId="44235344-084c-4b8c-8dad-fdc9f2553441" providerId="ADAL" clId="{164A8BCE-73BD-4FDA-892F-C191EF6D7796}" dt="2023-07-27T09:09:50.214" v="2246" actId="20577"/>
      <pc:docMkLst>
        <pc:docMk/>
      </pc:docMkLst>
      <pc:sldChg chg="modSp mod">
        <pc:chgData name="Aaron U" userId="44235344-084c-4b8c-8dad-fdc9f2553441" providerId="ADAL" clId="{164A8BCE-73BD-4FDA-892F-C191EF6D7796}" dt="2023-07-24T09:20:00.078" v="5" actId="20577"/>
        <pc:sldMkLst>
          <pc:docMk/>
          <pc:sldMk cId="1532394643" sldId="326"/>
        </pc:sldMkLst>
      </pc:sldChg>
      <pc:sldChg chg="modSp mod">
        <pc:chgData name="Aaron U" userId="44235344-084c-4b8c-8dad-fdc9f2553441" providerId="ADAL" clId="{164A8BCE-73BD-4FDA-892F-C191EF6D7796}" dt="2023-07-26T09:05:00.957" v="1434" actId="13926"/>
        <pc:sldMkLst>
          <pc:docMk/>
          <pc:sldMk cId="637837422" sldId="341"/>
        </pc:sldMkLst>
      </pc:sldChg>
      <pc:sldChg chg="addSp delSp modSp mod">
        <pc:chgData name="Aaron U" userId="44235344-084c-4b8c-8dad-fdc9f2553441" providerId="ADAL" clId="{164A8BCE-73BD-4FDA-892F-C191EF6D7796}" dt="2023-07-25T12:49:16.481" v="1380" actId="13926"/>
        <pc:sldMkLst>
          <pc:docMk/>
          <pc:sldMk cId="4206346472" sldId="348"/>
        </pc:sldMkLst>
      </pc:sldChg>
      <pc:sldChg chg="modSp del mod">
        <pc:chgData name="Aaron U" userId="44235344-084c-4b8c-8dad-fdc9f2553441" providerId="ADAL" clId="{164A8BCE-73BD-4FDA-892F-C191EF6D7796}" dt="2023-07-25T10:02:19.301" v="877" actId="47"/>
        <pc:sldMkLst>
          <pc:docMk/>
          <pc:sldMk cId="2431889509" sldId="349"/>
        </pc:sldMkLst>
      </pc:sldChg>
      <pc:sldChg chg="modSp mod">
        <pc:chgData name="Aaron U" userId="44235344-084c-4b8c-8dad-fdc9f2553441" providerId="ADAL" clId="{164A8BCE-73BD-4FDA-892F-C191EF6D7796}" dt="2023-07-25T10:23:49.532" v="1027" actId="1076"/>
        <pc:sldMkLst>
          <pc:docMk/>
          <pc:sldMk cId="860624714" sldId="352"/>
        </pc:sldMkLst>
      </pc:sldChg>
      <pc:sldChg chg="modSp mod">
        <pc:chgData name="Aaron U" userId="44235344-084c-4b8c-8dad-fdc9f2553441" providerId="ADAL" clId="{164A8BCE-73BD-4FDA-892F-C191EF6D7796}" dt="2023-07-25T11:26:23.248" v="1147" actId="20577"/>
        <pc:sldMkLst>
          <pc:docMk/>
          <pc:sldMk cId="1779032964" sldId="355"/>
        </pc:sldMkLst>
      </pc:sldChg>
      <pc:sldChg chg="addSp delSp modSp mod">
        <pc:chgData name="Aaron U" userId="44235344-084c-4b8c-8dad-fdc9f2553441" providerId="ADAL" clId="{164A8BCE-73BD-4FDA-892F-C191EF6D7796}" dt="2023-07-27T08:35:52.461" v="1844" actId="1076"/>
        <pc:sldMkLst>
          <pc:docMk/>
          <pc:sldMk cId="1843227702" sldId="358"/>
        </pc:sldMkLst>
      </pc:sldChg>
      <pc:sldChg chg="addSp modSp mod">
        <pc:chgData name="Aaron U" userId="44235344-084c-4b8c-8dad-fdc9f2553441" providerId="ADAL" clId="{164A8BCE-73BD-4FDA-892F-C191EF6D7796}" dt="2023-07-25T11:25:45.428" v="1143" actId="14100"/>
        <pc:sldMkLst>
          <pc:docMk/>
          <pc:sldMk cId="2287473726" sldId="359"/>
        </pc:sldMkLst>
      </pc:sldChg>
      <pc:sldChg chg="del">
        <pc:chgData name="Aaron U" userId="44235344-084c-4b8c-8dad-fdc9f2553441" providerId="ADAL" clId="{164A8BCE-73BD-4FDA-892F-C191EF6D7796}" dt="2023-07-24T09:48:20.156" v="72" actId="47"/>
        <pc:sldMkLst>
          <pc:docMk/>
          <pc:sldMk cId="327876222" sldId="360"/>
        </pc:sldMkLst>
      </pc:sldChg>
      <pc:sldChg chg="addSp delSp modSp mod">
        <pc:chgData name="Aaron U" userId="44235344-084c-4b8c-8dad-fdc9f2553441" providerId="ADAL" clId="{164A8BCE-73BD-4FDA-892F-C191EF6D7796}" dt="2023-07-27T08:48:38.327" v="1880" actId="1076"/>
        <pc:sldMkLst>
          <pc:docMk/>
          <pc:sldMk cId="1421979923" sldId="361"/>
        </pc:sldMkLst>
      </pc:sldChg>
      <pc:sldChg chg="modSp mod">
        <pc:chgData name="Aaron U" userId="44235344-084c-4b8c-8dad-fdc9f2553441" providerId="ADAL" clId="{164A8BCE-73BD-4FDA-892F-C191EF6D7796}" dt="2023-07-27T08:53:11.557" v="1975" actId="13926"/>
        <pc:sldMkLst>
          <pc:docMk/>
          <pc:sldMk cId="2131718522" sldId="363"/>
        </pc:sldMkLst>
      </pc:sldChg>
      <pc:sldChg chg="modSp del mod">
        <pc:chgData name="Aaron U" userId="44235344-084c-4b8c-8dad-fdc9f2553441" providerId="ADAL" clId="{164A8BCE-73BD-4FDA-892F-C191EF6D7796}" dt="2023-07-25T05:10:36.558" v="460" actId="47"/>
        <pc:sldMkLst>
          <pc:docMk/>
          <pc:sldMk cId="1908354050" sldId="365"/>
        </pc:sldMkLst>
      </pc:sldChg>
      <pc:sldChg chg="modSp mod">
        <pc:chgData name="Aaron U" userId="44235344-084c-4b8c-8dad-fdc9f2553441" providerId="ADAL" clId="{164A8BCE-73BD-4FDA-892F-C191EF6D7796}" dt="2023-07-27T09:09:50.214" v="2246" actId="20577"/>
        <pc:sldMkLst>
          <pc:docMk/>
          <pc:sldMk cId="2728349954" sldId="368"/>
        </pc:sldMkLst>
      </pc:sldChg>
      <pc:sldChg chg="delSp modSp mod">
        <pc:chgData name="Aaron U" userId="44235344-084c-4b8c-8dad-fdc9f2553441" providerId="ADAL" clId="{164A8BCE-73BD-4FDA-892F-C191EF6D7796}" dt="2023-07-25T12:46:16.267" v="1283" actId="478"/>
        <pc:sldMkLst>
          <pc:docMk/>
          <pc:sldMk cId="3444122270" sldId="370"/>
        </pc:sldMkLst>
      </pc:sldChg>
      <pc:sldChg chg="modSp mod">
        <pc:chgData name="Aaron U" userId="44235344-084c-4b8c-8dad-fdc9f2553441" providerId="ADAL" clId="{164A8BCE-73BD-4FDA-892F-C191EF6D7796}" dt="2023-07-25T11:35:40.870" v="1247" actId="20577"/>
        <pc:sldMkLst>
          <pc:docMk/>
          <pc:sldMk cId="4112301442" sldId="373"/>
        </pc:sldMkLst>
      </pc:sldChg>
      <pc:sldChg chg="modSp mod">
        <pc:chgData name="Aaron U" userId="44235344-084c-4b8c-8dad-fdc9f2553441" providerId="ADAL" clId="{164A8BCE-73BD-4FDA-892F-C191EF6D7796}" dt="2023-07-27T08:44:25.443" v="1873" actId="20577"/>
        <pc:sldMkLst>
          <pc:docMk/>
          <pc:sldMk cId="2322862337" sldId="374"/>
        </pc:sldMkLst>
      </pc:sldChg>
      <pc:sldChg chg="del">
        <pc:chgData name="Aaron U" userId="44235344-084c-4b8c-8dad-fdc9f2553441" providerId="ADAL" clId="{164A8BCE-73BD-4FDA-892F-C191EF6D7796}" dt="2023-07-24T09:49:28.064" v="91" actId="47"/>
        <pc:sldMkLst>
          <pc:docMk/>
          <pc:sldMk cId="1344495631" sldId="376"/>
        </pc:sldMkLst>
      </pc:sldChg>
      <pc:sldChg chg="modSp mod">
        <pc:chgData name="Aaron U" userId="44235344-084c-4b8c-8dad-fdc9f2553441" providerId="ADAL" clId="{164A8BCE-73BD-4FDA-892F-C191EF6D7796}" dt="2023-07-27T09:07:47.703" v="2210" actId="14734"/>
        <pc:sldMkLst>
          <pc:docMk/>
          <pc:sldMk cId="2982076630" sldId="377"/>
        </pc:sldMkLst>
      </pc:sldChg>
      <pc:sldChg chg="modSp mod">
        <pc:chgData name="Aaron U" userId="44235344-084c-4b8c-8dad-fdc9f2553441" providerId="ADAL" clId="{164A8BCE-73BD-4FDA-892F-C191EF6D7796}" dt="2023-07-25T05:06:54.090" v="448" actId="20577"/>
        <pc:sldMkLst>
          <pc:docMk/>
          <pc:sldMk cId="3831866925" sldId="378"/>
        </pc:sldMkLst>
      </pc:sldChg>
      <pc:sldChg chg="modSp mod">
        <pc:chgData name="Aaron U" userId="44235344-084c-4b8c-8dad-fdc9f2553441" providerId="ADAL" clId="{164A8BCE-73BD-4FDA-892F-C191EF6D7796}" dt="2023-07-27T08:53:33.607" v="1976" actId="13926"/>
        <pc:sldMkLst>
          <pc:docMk/>
          <pc:sldMk cId="3699347367" sldId="381"/>
        </pc:sldMkLst>
      </pc:sldChg>
      <pc:sldChg chg="modSp mod">
        <pc:chgData name="Aaron U" userId="44235344-084c-4b8c-8dad-fdc9f2553441" providerId="ADAL" clId="{164A8BCE-73BD-4FDA-892F-C191EF6D7796}" dt="2023-07-27T09:06:36.972" v="2209" actId="20577"/>
        <pc:sldMkLst>
          <pc:docMk/>
          <pc:sldMk cId="3904313813" sldId="382"/>
        </pc:sldMkLst>
      </pc:sldChg>
      <pc:sldChg chg="addSp delSp modSp mod">
        <pc:chgData name="Aaron U" userId="44235344-084c-4b8c-8dad-fdc9f2553441" providerId="ADAL" clId="{164A8BCE-73BD-4FDA-892F-C191EF6D7796}" dt="2023-07-27T08:34:28.219" v="1840" actId="1076"/>
        <pc:sldMkLst>
          <pc:docMk/>
          <pc:sldMk cId="3033112305" sldId="383"/>
        </pc:sldMkLst>
      </pc:sldChg>
      <pc:sldChg chg="modSp mod">
        <pc:chgData name="Aaron U" userId="44235344-084c-4b8c-8dad-fdc9f2553441" providerId="ADAL" clId="{164A8BCE-73BD-4FDA-892F-C191EF6D7796}" dt="2023-07-27T08:41:28.791" v="1845" actId="20577"/>
        <pc:sldMkLst>
          <pc:docMk/>
          <pc:sldMk cId="2513550569" sldId="386"/>
        </pc:sldMkLst>
      </pc:sldChg>
      <pc:sldChg chg="modSp mod">
        <pc:chgData name="Aaron U" userId="44235344-084c-4b8c-8dad-fdc9f2553441" providerId="ADAL" clId="{164A8BCE-73BD-4FDA-892F-C191EF6D7796}" dt="2023-07-25T11:27:38.879" v="1167" actId="20577"/>
        <pc:sldMkLst>
          <pc:docMk/>
          <pc:sldMk cId="3658520524" sldId="387"/>
        </pc:sldMkLst>
      </pc:sldChg>
    </pc:docChg>
  </pc:docChgLst>
  <pc:docChgLst>
    <pc:chgData name="Steven Lam" userId="aa9798bc-a489-4576-b067-92faa5888b00" providerId="ADAL" clId="{0750AFD2-855A-46B7-8935-60AE5DC794B7}"/>
    <pc:docChg chg="custSel delSld modSld">
      <pc:chgData name="Steven Lam" userId="aa9798bc-a489-4576-b067-92faa5888b00" providerId="ADAL" clId="{0750AFD2-855A-46B7-8935-60AE5DC794B7}" dt="2024-01-23T07:07:29.674" v="9" actId="1076"/>
      <pc:docMkLst>
        <pc:docMk/>
      </pc:docMkLst>
      <pc:sldChg chg="delSp modSp mod">
        <pc:chgData name="Steven Lam" userId="aa9798bc-a489-4576-b067-92faa5888b00" providerId="ADAL" clId="{0750AFD2-855A-46B7-8935-60AE5DC794B7}" dt="2024-01-23T07:07:29.674" v="9" actId="1076"/>
        <pc:sldMkLst>
          <pc:docMk/>
          <pc:sldMk cId="4206346472" sldId="348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1779032964" sldId="355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2287473726" sldId="359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1421979923" sldId="361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2131718522" sldId="363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2969479479" sldId="364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786753010" sldId="375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2982076630" sldId="377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3831866925" sldId="378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3699347367" sldId="381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3904313813" sldId="382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3033112305" sldId="383"/>
        </pc:sldMkLst>
      </pc:sldChg>
      <pc:sldChg chg="del">
        <pc:chgData name="Steven Lam" userId="aa9798bc-a489-4576-b067-92faa5888b00" providerId="ADAL" clId="{0750AFD2-855A-46B7-8935-60AE5DC794B7}" dt="2024-01-23T07:07:18.260" v="0" actId="47"/>
        <pc:sldMkLst>
          <pc:docMk/>
          <pc:sldMk cId="3658520524" sldId="387"/>
        </pc:sldMkLst>
      </pc:sldChg>
    </pc:docChg>
  </pc:docChgLst>
  <pc:docChgLst>
    <pc:chgData name="Steven Lam" userId="aa9798bc-a489-4576-b067-92faa5888b00" providerId="ADAL" clId="{D53FE17F-484D-43A3-819D-89B81F7FA847}"/>
    <pc:docChg chg="modSld">
      <pc:chgData name="Steven Lam" userId="aa9798bc-a489-4576-b067-92faa5888b00" providerId="ADAL" clId="{D53FE17F-484D-43A3-819D-89B81F7FA847}" dt="2023-07-27T09:20:25.422" v="1" actId="6549"/>
      <pc:docMkLst>
        <pc:docMk/>
      </pc:docMkLst>
      <pc:sldChg chg="modSp mod">
        <pc:chgData name="Steven Lam" userId="aa9798bc-a489-4576-b067-92faa5888b00" providerId="ADAL" clId="{D53FE17F-484D-43A3-819D-89B81F7FA847}" dt="2023-07-27T09:20:09.728" v="0" actId="6549"/>
        <pc:sldMkLst>
          <pc:docMk/>
          <pc:sldMk cId="2513550569" sldId="386"/>
        </pc:sldMkLst>
      </pc:sldChg>
      <pc:sldChg chg="modSp mod">
        <pc:chgData name="Steven Lam" userId="aa9798bc-a489-4576-b067-92faa5888b00" providerId="ADAL" clId="{D53FE17F-484D-43A3-819D-89B81F7FA847}" dt="2023-07-27T09:20:25.422" v="1" actId="6549"/>
        <pc:sldMkLst>
          <pc:docMk/>
          <pc:sldMk cId="3658520524" sldId="387"/>
        </pc:sldMkLst>
      </pc:sldChg>
    </pc:docChg>
  </pc:docChgLst>
  <pc:docChgLst>
    <pc:chgData name="Aaron U" userId="44235344-084c-4b8c-8dad-fdc9f2553441" providerId="ADAL" clId="{FB6F1149-2CFE-485C-B757-3F4CDF4EA69D}"/>
    <pc:docChg chg="modSld sldOrd">
      <pc:chgData name="Aaron U" userId="44235344-084c-4b8c-8dad-fdc9f2553441" providerId="ADAL" clId="{FB6F1149-2CFE-485C-B757-3F4CDF4EA69D}" dt="2023-06-27T08:16:26.480" v="357" actId="13926"/>
      <pc:docMkLst>
        <pc:docMk/>
      </pc:docMkLst>
      <pc:sldChg chg="modSp mod">
        <pc:chgData name="Aaron U" userId="44235344-084c-4b8c-8dad-fdc9f2553441" providerId="ADAL" clId="{FB6F1149-2CFE-485C-B757-3F4CDF4EA69D}" dt="2023-06-27T08:16:26.480" v="357" actId="13926"/>
        <pc:sldMkLst>
          <pc:docMk/>
          <pc:sldMk cId="1908354050" sldId="365"/>
        </pc:sldMkLst>
      </pc:sldChg>
      <pc:sldChg chg="modSp mod ord">
        <pc:chgData name="Aaron U" userId="44235344-084c-4b8c-8dad-fdc9f2553441" providerId="ADAL" clId="{FB6F1149-2CFE-485C-B757-3F4CDF4EA69D}" dt="2023-06-26T07:49:42.238" v="323" actId="20577"/>
        <pc:sldMkLst>
          <pc:docMk/>
          <pc:sldMk cId="2322862337" sldId="374"/>
        </pc:sldMkLst>
      </pc:sldChg>
      <pc:sldChg chg="modSp mod">
        <pc:chgData name="Aaron U" userId="44235344-084c-4b8c-8dad-fdc9f2553441" providerId="ADAL" clId="{FB6F1149-2CFE-485C-B757-3F4CDF4EA69D}" dt="2023-06-26T07:45:38.865" v="223" actId="2165"/>
        <pc:sldMkLst>
          <pc:docMk/>
          <pc:sldMk cId="2982076630" sldId="377"/>
        </pc:sldMkLst>
      </pc:sldChg>
      <pc:sldChg chg="modSp mod">
        <pc:chgData name="Aaron U" userId="44235344-084c-4b8c-8dad-fdc9f2553441" providerId="ADAL" clId="{FB6F1149-2CFE-485C-B757-3F4CDF4EA69D}" dt="2023-06-26T08:39:12.728" v="350" actId="20577"/>
        <pc:sldMkLst>
          <pc:docMk/>
          <pc:sldMk cId="3904313813" sldId="3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D2BC4-B0AE-400C-9167-DE4627383530}" type="datetimeFigureOut">
              <a:rPr lang="en-SG" smtClean="0"/>
              <a:t>7/7/2025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32F39-EB7F-49A7-83E2-8C1FFE3A74B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9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AF7ED0-24BF-24C5-0082-07028C74106F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1E7953-DC18-098F-22F7-B64378D66399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554CBC-6DDD-8386-FF83-CF62518B0A8B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3A09D-068E-C59F-621A-80A2AEC52C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4F78C-FC5D-2218-7168-244C9F1A9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254" y="3602038"/>
            <a:ext cx="9734746" cy="135646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B9FCB3-F659-C1BE-E65D-4667818DB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63" y="443734"/>
            <a:ext cx="2428387" cy="52926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B8D627-091A-8BC5-F23C-08B3ED91C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450" y="508635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Presenter Name</a:t>
            </a:r>
            <a:endParaRPr lang="en-SG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15B718C-6C7A-5BDA-7C49-4E1C46F1FE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254" y="5538845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Date</a:t>
            </a:r>
            <a:endParaRPr lang="en-SG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F5F75D1F-25A2-FF24-305C-C3D5728F70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254" y="599134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Rev. X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089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AB2ED-9F1E-D420-230A-A2FBB0C8A22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73C49C6-836A-63C7-44EA-C9E048B39C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CF2B2-F3E1-2679-7DC7-DEE23B502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F6D3D-AA79-B712-493B-4FF63D692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60E1B-0EC7-8F4E-56E0-E0F90DA10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BE77-CCCB-2A03-BA7A-F250173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0FECF-4EC5-EDB3-C796-66BBB95F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092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0A6A7-959D-89A9-3460-7E98B7D2B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1E7CA-7E21-2D67-8900-18DFA7D9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D2399-D8DA-A03A-65A1-865000D90C9F}"/>
              </a:ext>
            </a:extLst>
          </p:cNvPr>
          <p:cNvSpPr/>
          <p:nvPr userDrawn="1"/>
        </p:nvSpPr>
        <p:spPr>
          <a:xfrm>
            <a:off x="0" y="-10697"/>
            <a:ext cx="12191999" cy="6258762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323C71-D220-1767-0A46-EF91177FF0A0}"/>
              </a:ext>
            </a:extLst>
          </p:cNvPr>
          <p:cNvSpPr/>
          <p:nvPr userDrawn="1"/>
        </p:nvSpPr>
        <p:spPr>
          <a:xfrm rot="10800000">
            <a:off x="608066" y="1488171"/>
            <a:ext cx="9293641" cy="4814036"/>
          </a:xfrm>
          <a:custGeom>
            <a:avLst/>
            <a:gdLst>
              <a:gd name="connsiteX0" fmla="*/ 0 w 6285644"/>
              <a:gd name="connsiteY0" fmla="*/ 0 h 3084500"/>
              <a:gd name="connsiteX1" fmla="*/ 6285644 w 6285644"/>
              <a:gd name="connsiteY1" fmla="*/ 0 h 3084500"/>
              <a:gd name="connsiteX2" fmla="*/ 6283066 w 6285644"/>
              <a:gd name="connsiteY2" fmla="*/ 101972 h 3084500"/>
              <a:gd name="connsiteX3" fmla="*/ 3142822 w 6285644"/>
              <a:gd name="connsiteY3" fmla="*/ 3084500 h 3084500"/>
              <a:gd name="connsiteX4" fmla="*/ 2578 w 6285644"/>
              <a:gd name="connsiteY4" fmla="*/ 101972 h 3084500"/>
              <a:gd name="connsiteX5" fmla="*/ 0 w 6285644"/>
              <a:gd name="connsiteY5" fmla="*/ 0 h 308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5644" h="3084500">
                <a:moveTo>
                  <a:pt x="0" y="0"/>
                </a:moveTo>
                <a:lnTo>
                  <a:pt x="6285644" y="0"/>
                </a:lnTo>
                <a:lnTo>
                  <a:pt x="6283066" y="101972"/>
                </a:lnTo>
                <a:cubicBezTo>
                  <a:pt x="6198851" y="1763344"/>
                  <a:pt x="4825122" y="3084500"/>
                  <a:pt x="3142822" y="3084500"/>
                </a:cubicBezTo>
                <a:cubicBezTo>
                  <a:pt x="1460522" y="3084500"/>
                  <a:pt x="86794" y="1763344"/>
                  <a:pt x="2578" y="10197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2">
                  <a:alpha val="54000"/>
                  <a:lumMod val="58000"/>
                  <a:lumOff val="42000"/>
                </a:schemeClr>
              </a:gs>
              <a:gs pos="100000">
                <a:srgbClr val="2D2082">
                  <a:alpha val="4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B15839-6E93-54BB-22E6-D02AF167E267}"/>
              </a:ext>
            </a:extLst>
          </p:cNvPr>
          <p:cNvSpPr/>
          <p:nvPr userDrawn="1"/>
        </p:nvSpPr>
        <p:spPr>
          <a:xfrm>
            <a:off x="3011326" y="-15532"/>
            <a:ext cx="9164923" cy="6018438"/>
          </a:xfrm>
          <a:custGeom>
            <a:avLst/>
            <a:gdLst>
              <a:gd name="connsiteX0" fmla="*/ 0 w 10384123"/>
              <a:gd name="connsiteY0" fmla="*/ 0 h 6819064"/>
              <a:gd name="connsiteX1" fmla="*/ 10384123 w 10384123"/>
              <a:gd name="connsiteY1" fmla="*/ 0 h 6819064"/>
              <a:gd name="connsiteX2" fmla="*/ 10384123 w 10384123"/>
              <a:gd name="connsiteY2" fmla="*/ 5543189 h 6819064"/>
              <a:gd name="connsiteX3" fmla="*/ 10164986 w 10384123"/>
              <a:gd name="connsiteY3" fmla="*/ 5701234 h 6819064"/>
              <a:gd name="connsiteX4" fmla="*/ 6582205 w 10384123"/>
              <a:gd name="connsiteY4" fmla="*/ 6819064 h 6819064"/>
              <a:gd name="connsiteX5" fmla="*/ 5399 w 10384123"/>
              <a:gd name="connsiteY5" fmla="*/ 225435 h 6819064"/>
              <a:gd name="connsiteX6" fmla="*/ 0 w 10384123"/>
              <a:gd name="connsiteY6" fmla="*/ 0 h 681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4123" h="6819064">
                <a:moveTo>
                  <a:pt x="0" y="0"/>
                </a:moveTo>
                <a:lnTo>
                  <a:pt x="10384123" y="0"/>
                </a:lnTo>
                <a:lnTo>
                  <a:pt x="10384123" y="5543189"/>
                </a:lnTo>
                <a:lnTo>
                  <a:pt x="10164986" y="5701234"/>
                </a:lnTo>
                <a:cubicBezTo>
                  <a:pt x="9133832" y="6408334"/>
                  <a:pt x="7903459" y="6819064"/>
                  <a:pt x="6582205" y="6819064"/>
                </a:cubicBezTo>
                <a:cubicBezTo>
                  <a:pt x="3058861" y="6819064"/>
                  <a:pt x="181778" y="3898316"/>
                  <a:pt x="5399" y="22543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9000">
                <a:schemeClr val="accent2">
                  <a:lumMod val="64000"/>
                  <a:lumOff val="36000"/>
                  <a:alpha val="38000"/>
                </a:schemeClr>
              </a:gs>
              <a:gs pos="100000">
                <a:srgbClr val="2D2082">
                  <a:alpha val="42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51BD8D2-199D-828C-0F80-3A0A97924607}"/>
              </a:ext>
            </a:extLst>
          </p:cNvPr>
          <p:cNvSpPr txBox="1">
            <a:spLocks/>
          </p:cNvSpPr>
          <p:nvPr userDrawn="1"/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6DDAAC-75AD-49FC-5446-7312ED4960DC}"/>
              </a:ext>
            </a:extLst>
          </p:cNvPr>
          <p:cNvSpPr txBox="1">
            <a:spLocks/>
          </p:cNvSpPr>
          <p:nvPr userDrawn="1"/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1775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4B2B1-2324-5F82-B53A-9E87CD3CC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A33248-0653-2A12-9AB5-FE85ED9A177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F7DED62-1965-FE2D-9310-2407D214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7168" y="1330827"/>
              <a:ext cx="5237665" cy="3541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61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77-F626-14DF-D6E1-463642BB5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7AB44-6F9A-7BE4-5C95-2C2F889BA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B004-216E-16C3-508E-58DE4F5E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C320-110F-41C8-57BB-826CA88C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A5501-026F-A668-AD72-1ECCA9B7F0F9}"/>
              </a:ext>
            </a:extLst>
          </p:cNvPr>
          <p:cNvSpPr/>
          <p:nvPr userDrawn="1"/>
        </p:nvSpPr>
        <p:spPr>
          <a:xfrm>
            <a:off x="-28444" y="-1869"/>
            <a:ext cx="12220444" cy="464856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257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5F087-B049-6C74-6F0E-C6CF879D6B54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A5A81-2A9D-E557-8A82-086E9B224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CAC7-ADBF-5B39-B9FE-36E558AD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E49FF-84B3-1E8F-678F-043189342122}"/>
              </a:ext>
            </a:extLst>
          </p:cNvPr>
          <p:cNvSpPr/>
          <p:nvPr userDrawn="1"/>
        </p:nvSpPr>
        <p:spPr>
          <a:xfrm>
            <a:off x="-28444" y="-1870"/>
            <a:ext cx="2285507" cy="685987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6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7AD68DD-11C6-3D7E-E3CB-CF76EF083C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0799"/>
            <a:ext cx="1451621" cy="316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F7755-59E2-2228-E961-9F907EE9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1931-0EE5-2424-AAB2-2314CCF42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4655C-323C-786C-33AE-1C04166E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SG" dirty="0"/>
              <a:t>GRADIANT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D8A7-9216-4DE7-B638-1FEBE0E8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SG" sz="800" kern="120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99763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E14C-7B0D-2FA3-B724-2985FFCA7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7705D-60FB-719A-52FA-9A09F0F1D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DBDB59-55AC-B832-501E-7F3CEA55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C101147-6ED3-B5A1-7C79-9BC95B15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4A6635-C439-BE95-F584-AB6D6C03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99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732D-6462-BB50-171B-3033F123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D138-7A5F-C247-134E-00646F4D4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A43C3-A896-2707-4CFC-38907657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3FC3-E417-6CE3-664E-374E76F3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057DB-2365-2845-35EE-BAE763CC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693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7289-EE7D-F5CA-B2B2-C6C749D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0D943-BA80-B581-57F9-D4E7BE923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336B-20A5-CFF4-8394-B99EF974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0A04-B829-0B3F-6870-F7655D16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59CF6-E211-C564-CAE2-845A5A76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6756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FE3-AC7A-5D6A-6F51-CC89C679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E3B0-D7C0-11F4-BDE4-2C45A463F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60F6F-CBD6-35A2-71E1-D89674181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6B34-D230-A3E9-FBE8-08F65CFB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2F78D-1A8E-B3F5-51BB-4C246EDA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EC47-995B-3B88-3BEF-86399394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975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7755-59E2-2228-E961-9F907EE9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15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01B748-51F7-A074-A6B2-31C842457FF4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1931-0EE5-2424-AAB2-2314CCF42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4655C-323C-786C-33AE-1C04166E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D8A7-9216-4DE7-B638-1FEBE0E8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9369F9-E821-292F-3EA0-BD00C063B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D8EF-1B93-FCFC-32E1-29C3F7C0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B0A65-EDB3-2A5D-2C59-82EAB1391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36A6B-891A-B038-AA43-43979F835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1EA3C-0A7B-DA68-E7D4-488CC040F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1C838-AE18-28A6-FF8E-E38349CDF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15F6F-4AD7-A261-4E9C-861BC189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B37E5-8E0C-6AFA-E8EB-9E814F3A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3B23B-2E95-305B-7241-7B0F43E6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9836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FBAA-366D-B3C5-0018-766E4D9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56E18-45B2-ED04-9615-5339A1D9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4931-7CCE-7953-421F-5A050D10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F7729-1E67-DD1C-BF75-BF24BFC1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6651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631AC-08D4-D74D-C5E3-E08FDA34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B22B9-7030-CE31-51A9-6001CB91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56B3-030C-3D83-47A1-72F00194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24087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28ED-85F6-BBA7-E354-25DCCE9B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C9C6-3D14-1AA4-B52C-02C5F145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0D68B-F3AE-4C71-DE7A-23EE629CB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D12AA-B6A7-0251-1AAD-0B813033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82EEE-497A-8629-5D38-C2931F79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98E93-8922-D0C8-3306-1648E62D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602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3C94-0B3B-F6D9-13C9-779EC8A4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7CF70-1E22-E381-DE12-3420B5552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5656C-703C-AF8C-98C0-987E850DF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43EB4-18BF-0FDD-38F2-B0419B49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6AE92-BC13-5F86-D792-0B12988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70C44-EA4D-02B1-8412-90E6F66A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0510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AD9D-6743-585A-1C74-B6D8984C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B9458-9042-7EF4-3D60-3F18FF33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5B137-AF07-EEC7-CFDA-FA5E0EDE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710F-2FBD-1AA0-2244-4DD52167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F019-C320-35F1-9FDE-37019858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1063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F9E8A-E9EB-1A90-B9CF-9932B481D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6F7FC-E10B-537E-2CEC-694C7D4B7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5F7F-964E-FAD3-67A7-C375E86F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97BEC-6D62-D6D0-58AB-E95EBBC4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2CA0C-A1B1-3C02-4F4E-9A84B21B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75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41D37-956D-83B3-86C2-6504E4FED473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20D4-BB08-228E-78A0-B1365A9F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3ADA-AD7A-21FC-BFCF-0CF15131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E291A3-6D4F-718E-DFB1-7CC8DA9C0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ED00-10FA-C356-51D1-62A5109518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1"/>
              </a:gs>
              <a:gs pos="37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75BDD8-8C0B-81BB-0E23-796CEA7C91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9022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B1A041-2C32-4F79-ED32-539AC7E69E37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D266-3E9C-EA05-BAC4-96E9522AF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B7D-8456-5D7C-C3F7-147B8A4F9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BEAF6-FFB5-33D3-0905-9C776ED7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47356-A149-D75D-E138-A7196E77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BDC1B-DB05-0A6B-78DF-94716AAB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1450AF-A791-57C7-E7A5-AEC6FE44F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3E892C-40F7-C41C-A4D9-812CA9F56150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B0F5E-4333-837B-DDE6-F05A6A420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D4C63-E253-69AF-201C-03F1C3735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378C6-69C0-188A-7AC6-F54A491E3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B80B5-884F-541F-AA6A-CEAA69C4A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DCEE9-C3FF-E92A-EEFA-0B13385F7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F40E2-A74E-F77D-C0BB-B465919D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6CF6B-D0CC-1694-91F5-194DB1BF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249EEA-CDB6-804C-60D6-4E2CF622E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390C15-ED94-2A60-E933-B1590B42CDB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5D431-7D3B-FA0F-389F-D59178DFD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DA40B-6C0B-A9AE-2A3E-02151DDB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0BCDB-85AE-762C-CB76-23A2AD0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801949-EDC5-1268-9058-AD1FAF7B21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27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17DD8B-AB46-74A6-8AD2-D0C01FE53F76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E71DAC-CE68-E073-4F7B-3280031FD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2A68D-8FA5-A0CC-7000-256C80CD2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8EF0-B001-921F-B65D-54E4E318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51208-EF60-1D2F-BCF7-B21EFAA51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699C9-4652-BB87-F5EE-A0963903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839D-DE53-9018-8467-49501B29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352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984AA-09E7-2058-B9A6-F0F56EA2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3626A-92FE-D900-A863-32115CCC2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CA69-4B1E-5098-AAC4-7A49C88F6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E0FD-A617-7EC9-1232-AE3A4F17A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GRADIANT CONFIDENTIAL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65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4" r:id="rId11"/>
    <p:sldLayoutId id="2147483673" r:id="rId12"/>
    <p:sldLayoutId id="2147483658" r:id="rId13"/>
    <p:sldLayoutId id="2147483659" r:id="rId14"/>
    <p:sldLayoutId id="214748367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Josefin Sans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795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3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F2C71-66E3-A0B8-0CFC-AF5DC2E6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3E7FC-1079-9815-9B5F-EA6E5D14E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A473-5F20-D97F-E4A3-C3A08EF32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7D6F0-CFCF-F678-AD8B-9769539AC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27B77-1E21-70FA-83CC-D41F0E42F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44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fif"/><Relationship Id="rId3" Type="http://schemas.openxmlformats.org/officeDocument/2006/relationships/image" Target="../media/image9.jfif"/><Relationship Id="rId7" Type="http://schemas.openxmlformats.org/officeDocument/2006/relationships/image" Target="../media/image13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fif"/><Relationship Id="rId11" Type="http://schemas.openxmlformats.org/officeDocument/2006/relationships/image" Target="../media/image17.jfif"/><Relationship Id="rId5" Type="http://schemas.openxmlformats.org/officeDocument/2006/relationships/image" Target="../media/image11.jfif"/><Relationship Id="rId10" Type="http://schemas.openxmlformats.org/officeDocument/2006/relationships/image" Target="../media/image16.jfif"/><Relationship Id="rId4" Type="http://schemas.openxmlformats.org/officeDocument/2006/relationships/image" Target="../media/image10.jfif"/><Relationship Id="rId9" Type="http://schemas.openxmlformats.org/officeDocument/2006/relationships/image" Target="../media/image15.jf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C73E-9EE8-8E6D-A183-5103EB732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Micron </a:t>
            </a:r>
            <a:r>
              <a:rPr lang="en-US" dirty="0" err="1"/>
              <a:t>Backgrinding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7F9A5-C96C-F159-4997-8A32B9C11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Bench Testing Report</a:t>
            </a:r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B0E58-ABDC-6CB9-CF7D-1AEEBD5DD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Application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D6D5E-B5AE-5D2A-2D17-C89D972F3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7 July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345A7A-1ABF-8ACF-EE96-3ED8E94E1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SG" dirty="0"/>
              <a:t>Rev 1</a:t>
            </a:r>
          </a:p>
        </p:txBody>
      </p:sp>
    </p:spTree>
    <p:extLst>
      <p:ext uri="{BB962C8B-B14F-4D97-AF65-F5344CB8AC3E}">
        <p14:creationId xmlns:p14="http://schemas.microsoft.com/office/powerpoint/2010/main" val="153239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F7F8-255D-DEA7-4673-96BF2EF122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0985" y="286979"/>
            <a:ext cx="10515600" cy="615950"/>
          </a:xfrm>
        </p:spPr>
        <p:txBody>
          <a:bodyPr/>
          <a:lstStyle/>
          <a:p>
            <a:r>
              <a:rPr lang="en-SG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4CAA-3555-6DE5-0E27-9074EB6378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BF734-4A1C-DBB2-37CD-63004CD0FF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10</a:t>
            </a:fld>
            <a:endParaRPr lang="en-SG"/>
          </a:p>
        </p:txBody>
      </p:sp>
      <p:pic>
        <p:nvPicPr>
          <p:cNvPr id="12" name="Picture 11" descr="A hand holding a tube with a white label&#10;&#10;AI-generated content may be incorrect.">
            <a:extLst>
              <a:ext uri="{FF2B5EF4-FFF2-40B4-BE49-F238E27FC236}">
                <a16:creationId xmlns:a16="http://schemas.microsoft.com/office/drawing/2014/main" id="{7E74642C-F5B5-7C19-BBA3-06692DC6E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457" y="4019002"/>
            <a:ext cx="1433649" cy="2548710"/>
          </a:xfrm>
          <a:prstGeom prst="rect">
            <a:avLst/>
          </a:prstGeom>
        </p:spPr>
      </p:pic>
      <p:pic>
        <p:nvPicPr>
          <p:cNvPr id="13" name="Picture 12" descr="A hand holding a plastic tube with a green cap&#10;&#10;AI-generated content may be incorrect.">
            <a:extLst>
              <a:ext uri="{FF2B5EF4-FFF2-40B4-BE49-F238E27FC236}">
                <a16:creationId xmlns:a16="http://schemas.microsoft.com/office/drawing/2014/main" id="{B52ED73C-C149-C67F-38FF-A32EBB0EA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08" y="4019002"/>
            <a:ext cx="1433649" cy="2548710"/>
          </a:xfrm>
          <a:prstGeom prst="rect">
            <a:avLst/>
          </a:prstGeom>
        </p:spPr>
      </p:pic>
      <p:pic>
        <p:nvPicPr>
          <p:cNvPr id="14" name="Picture 13" descr="A hand holding a plastic container with a black substance&#10;&#10;AI-generated content may be incorrect.">
            <a:extLst>
              <a:ext uri="{FF2B5EF4-FFF2-40B4-BE49-F238E27FC236}">
                <a16:creationId xmlns:a16="http://schemas.microsoft.com/office/drawing/2014/main" id="{1D900518-F9FF-AE45-B27E-83F5E1D69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59" y="4019002"/>
            <a:ext cx="1433649" cy="2548710"/>
          </a:xfrm>
          <a:prstGeom prst="rect">
            <a:avLst/>
          </a:prstGeom>
        </p:spPr>
      </p:pic>
      <p:pic>
        <p:nvPicPr>
          <p:cNvPr id="15" name="Picture 14" descr="A hand holding test tubes with brown liquid&#10;&#10;AI-generated content may be incorrect.">
            <a:extLst>
              <a:ext uri="{FF2B5EF4-FFF2-40B4-BE49-F238E27FC236}">
                <a16:creationId xmlns:a16="http://schemas.microsoft.com/office/drawing/2014/main" id="{928BBB00-887D-C8D5-EB77-99F3D0056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0" y="4019003"/>
            <a:ext cx="1433649" cy="2548709"/>
          </a:xfrm>
          <a:prstGeom prst="rect">
            <a:avLst/>
          </a:prstGeom>
        </p:spPr>
      </p:pic>
      <p:pic>
        <p:nvPicPr>
          <p:cNvPr id="16" name="Content Placeholder 11" descr="A close up of a beaker&#10;&#10;AI-generated content may be incorrect.">
            <a:extLst>
              <a:ext uri="{FF2B5EF4-FFF2-40B4-BE49-F238E27FC236}">
                <a16:creationId xmlns:a16="http://schemas.microsoft.com/office/drawing/2014/main" id="{7F2563E5-E6CF-48DC-A815-CCC47D88D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40" y="1067518"/>
            <a:ext cx="1359880" cy="2417565"/>
          </a:xfrm>
          <a:prstGeom prst="rect">
            <a:avLst/>
          </a:prstGeom>
        </p:spPr>
      </p:pic>
      <p:pic>
        <p:nvPicPr>
          <p:cNvPr id="17" name="Picture 16" descr="A group of measuring cups with liquid in them&#10;&#10;AI-generated content may be incorrect.">
            <a:extLst>
              <a:ext uri="{FF2B5EF4-FFF2-40B4-BE49-F238E27FC236}">
                <a16:creationId xmlns:a16="http://schemas.microsoft.com/office/drawing/2014/main" id="{31BEF5D4-034D-B214-32D8-CE2629610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30" y="1067518"/>
            <a:ext cx="1359880" cy="24175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773021-C658-7972-600D-C633FC97C6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20" y="1067518"/>
            <a:ext cx="1359880" cy="2417564"/>
          </a:xfrm>
          <a:prstGeom prst="rect">
            <a:avLst/>
          </a:prstGeom>
        </p:spPr>
      </p:pic>
      <p:pic>
        <p:nvPicPr>
          <p:cNvPr id="19" name="Picture 18" descr="A group of beakers with liquid in them&#10;&#10;AI-generated content may be incorrect.">
            <a:extLst>
              <a:ext uri="{FF2B5EF4-FFF2-40B4-BE49-F238E27FC236}">
                <a16:creationId xmlns:a16="http://schemas.microsoft.com/office/drawing/2014/main" id="{4BE3B5D7-8767-A505-B695-751ECB4055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10" y="1067518"/>
            <a:ext cx="1359880" cy="2417565"/>
          </a:xfrm>
          <a:prstGeom prst="rect">
            <a:avLst/>
          </a:prstGeom>
        </p:spPr>
      </p:pic>
      <p:pic>
        <p:nvPicPr>
          <p:cNvPr id="20" name="Picture 19" descr="A group of beakers with brown liquid&#10;&#10;AI-generated content may be incorrect.">
            <a:extLst>
              <a:ext uri="{FF2B5EF4-FFF2-40B4-BE49-F238E27FC236}">
                <a16:creationId xmlns:a16="http://schemas.microsoft.com/office/drawing/2014/main" id="{A7DCA3D6-54B4-CA56-4AFC-3453A8F43D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7518"/>
            <a:ext cx="1359880" cy="2417565"/>
          </a:xfrm>
          <a:prstGeom prst="rect">
            <a:avLst/>
          </a:prstGeom>
        </p:spPr>
      </p:pic>
      <p:pic>
        <p:nvPicPr>
          <p:cNvPr id="21" name="Picture 20" descr="A beaker with brown liquid in it&#10;&#10;AI-generated content may be incorrect.">
            <a:extLst>
              <a:ext uri="{FF2B5EF4-FFF2-40B4-BE49-F238E27FC236}">
                <a16:creationId xmlns:a16="http://schemas.microsoft.com/office/drawing/2014/main" id="{74F05689-ADD8-40E5-222F-5ACA1D518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90" y="1067518"/>
            <a:ext cx="1359880" cy="24175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86F72D-5E5D-3A16-0EFB-01C267B839D3}"/>
              </a:ext>
            </a:extLst>
          </p:cNvPr>
          <p:cNvSpPr txBox="1"/>
          <p:nvPr/>
        </p:nvSpPr>
        <p:spPr>
          <a:xfrm>
            <a:off x="603721" y="3495908"/>
            <a:ext cx="90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Control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B5FFBA-2C0E-9720-178A-EC44C7ECD65F}"/>
              </a:ext>
            </a:extLst>
          </p:cNvPr>
          <p:cNvSpPr txBox="1"/>
          <p:nvPr/>
        </p:nvSpPr>
        <p:spPr>
          <a:xfrm>
            <a:off x="2056101" y="348508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10ppm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2A4CF-E875-1EBE-364E-2684E8E9B185}"/>
              </a:ext>
            </a:extLst>
          </p:cNvPr>
          <p:cNvSpPr txBox="1"/>
          <p:nvPr/>
        </p:nvSpPr>
        <p:spPr>
          <a:xfrm>
            <a:off x="3485123" y="348508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20ppm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4DD5A8-A16C-DF0C-DAAF-9AD4889661DE}"/>
              </a:ext>
            </a:extLst>
          </p:cNvPr>
          <p:cNvSpPr txBox="1"/>
          <p:nvPr/>
        </p:nvSpPr>
        <p:spPr>
          <a:xfrm>
            <a:off x="4914145" y="348508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30ppm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52DD34-E948-F9E6-22B2-3DCAD40CA523}"/>
              </a:ext>
            </a:extLst>
          </p:cNvPr>
          <p:cNvSpPr txBox="1"/>
          <p:nvPr/>
        </p:nvSpPr>
        <p:spPr>
          <a:xfrm>
            <a:off x="6343167" y="349590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40ppm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A675C-F39E-B21F-BFE0-ABF0C7B8003F}"/>
              </a:ext>
            </a:extLst>
          </p:cNvPr>
          <p:cNvSpPr txBox="1"/>
          <p:nvPr/>
        </p:nvSpPr>
        <p:spPr>
          <a:xfrm>
            <a:off x="7774061" y="348508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50ppm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7B8E77-E2AC-3F07-A429-6CBE135A97EE}"/>
              </a:ext>
            </a:extLst>
          </p:cNvPr>
          <p:cNvSpPr txBox="1"/>
          <p:nvPr/>
        </p:nvSpPr>
        <p:spPr>
          <a:xfrm>
            <a:off x="6846098" y="4395379"/>
            <a:ext cx="5381625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SG" sz="2400" dirty="0">
                <a:solidFill>
                  <a:schemeClr val="tx2"/>
                </a:solidFill>
              </a:rPr>
              <a:t>Conclusion from this test</a:t>
            </a:r>
          </a:p>
          <a:p>
            <a:pPr marL="57150" indent="-228600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The solution does not settle and separate without chemical addition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315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9EE5-F4EF-0F1C-1A13-8A7678B3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1BA7F-845A-7510-673D-0F9B16B2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39D194-4FE8-4257-348E-4C8F11E4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542"/>
            <a:ext cx="10515600" cy="5036421"/>
          </a:xfrm>
        </p:spPr>
        <p:txBody>
          <a:bodyPr>
            <a:normAutofit/>
          </a:bodyPr>
          <a:lstStyle/>
          <a:p>
            <a:r>
              <a:rPr lang="en-SG" sz="2400" dirty="0"/>
              <a:t>Sample collected on 3 July 2025</a:t>
            </a:r>
          </a:p>
          <a:p>
            <a:r>
              <a:rPr lang="en-SG" sz="2400" dirty="0"/>
              <a:t>Experiment conducted on 3 July 2025</a:t>
            </a:r>
          </a:p>
          <a:p>
            <a:r>
              <a:rPr lang="en-SG" sz="2400" dirty="0"/>
              <a:t>Jar test parameters</a:t>
            </a:r>
          </a:p>
          <a:p>
            <a:pPr lvl="1"/>
            <a:r>
              <a:rPr lang="en-SG" sz="2000" dirty="0"/>
              <a:t>Cationic - Stir at 200 rpm for 30 min</a:t>
            </a:r>
          </a:p>
          <a:p>
            <a:pPr lvl="1"/>
            <a:r>
              <a:rPr lang="en-SG" sz="2000" dirty="0"/>
              <a:t>Anionic - Stir at 50 rpm for 15 min </a:t>
            </a:r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E16779-715D-CF36-EE29-EA27D7F14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69558"/>
              </p:ext>
            </p:extLst>
          </p:nvPr>
        </p:nvGraphicFramePr>
        <p:xfrm>
          <a:off x="1304892" y="3429000"/>
          <a:ext cx="4791108" cy="14001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39735">
                  <a:extLst>
                    <a:ext uri="{9D8B030D-6E8A-4147-A177-3AD203B41FA5}">
                      <a16:colId xmlns:a16="http://schemas.microsoft.com/office/drawing/2014/main" val="524830036"/>
                    </a:ext>
                  </a:extLst>
                </a:gridCol>
                <a:gridCol w="1371903">
                  <a:extLst>
                    <a:ext uri="{9D8B030D-6E8A-4147-A177-3AD203B41FA5}">
                      <a16:colId xmlns:a16="http://schemas.microsoft.com/office/drawing/2014/main" val="3939090376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3786102957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20549933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ID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Sample, mL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Cationic, ppm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Anionic, ppm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61785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43807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4767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10252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849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14881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8011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04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E2A87-CDE9-9CF8-1C05-DB6FC194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E053-60FC-2C67-F478-7A2F2B4CF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0985" y="286979"/>
            <a:ext cx="10515600" cy="615950"/>
          </a:xfrm>
        </p:spPr>
        <p:txBody>
          <a:bodyPr/>
          <a:lstStyle/>
          <a:p>
            <a:r>
              <a:rPr lang="en-SG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38176-D3C1-D4E6-DAC3-23ACDAF1DE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F954C-6A76-05F1-BF5A-9FC54DB307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12</a:t>
            </a:fld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852D4-CE05-087A-F060-057496651872}"/>
              </a:ext>
            </a:extLst>
          </p:cNvPr>
          <p:cNvSpPr txBox="1"/>
          <p:nvPr/>
        </p:nvSpPr>
        <p:spPr>
          <a:xfrm>
            <a:off x="7322348" y="3952875"/>
            <a:ext cx="53816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SG" sz="2400" dirty="0">
                <a:solidFill>
                  <a:schemeClr val="tx2"/>
                </a:solidFill>
              </a:rPr>
              <a:t>Conclusion from this test</a:t>
            </a:r>
          </a:p>
          <a:p>
            <a:pPr marL="57150" indent="-228600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8ppm of Cationic polymer is promising</a:t>
            </a:r>
          </a:p>
          <a:p>
            <a:endParaRPr lang="en-SG" dirty="0"/>
          </a:p>
        </p:txBody>
      </p:sp>
      <p:pic>
        <p:nvPicPr>
          <p:cNvPr id="3" name="Content Placeholder 7" descr="A row of beakers with liquid in them&#10;&#10;AI-generated content may be incorrect.">
            <a:extLst>
              <a:ext uri="{FF2B5EF4-FFF2-40B4-BE49-F238E27FC236}">
                <a16:creationId xmlns:a16="http://schemas.microsoft.com/office/drawing/2014/main" id="{E234AFDD-E2A1-A75A-6A17-AD7ADD4BE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38352" r="6528" b="25092"/>
          <a:stretch>
            <a:fillRect/>
          </a:stretch>
        </p:blipFill>
        <p:spPr>
          <a:xfrm>
            <a:off x="923925" y="1314450"/>
            <a:ext cx="7000875" cy="1590676"/>
          </a:xfrm>
          <a:prstGeom prst="rect">
            <a:avLst/>
          </a:prstGeom>
        </p:spPr>
      </p:pic>
      <p:pic>
        <p:nvPicPr>
          <p:cNvPr id="6" name="Content Placeholder 8" descr="A group of test tubes with brown substance in a rack&#10;&#10;AI-generated content may be incorrect.">
            <a:extLst>
              <a:ext uri="{FF2B5EF4-FFF2-40B4-BE49-F238E27FC236}">
                <a16:creationId xmlns:a16="http://schemas.microsoft.com/office/drawing/2014/main" id="{48A19553-FBE1-3B3D-D254-16E75205A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3316647"/>
            <a:ext cx="5381625" cy="3027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FA1DBF-3770-1D93-FACB-F5554A1ABA0F}"/>
              </a:ext>
            </a:extLst>
          </p:cNvPr>
          <p:cNvSpPr txBox="1"/>
          <p:nvPr/>
        </p:nvSpPr>
        <p:spPr>
          <a:xfrm>
            <a:off x="1308571" y="2905126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7ppm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B43CE-B4FB-C7BB-8A92-ED766416E1C4}"/>
              </a:ext>
            </a:extLst>
          </p:cNvPr>
          <p:cNvSpPr txBox="1"/>
          <p:nvPr/>
        </p:nvSpPr>
        <p:spPr>
          <a:xfrm>
            <a:off x="2465676" y="289430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4ppm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199BD-D124-BA20-1C14-53C370148D1D}"/>
              </a:ext>
            </a:extLst>
          </p:cNvPr>
          <p:cNvSpPr txBox="1"/>
          <p:nvPr/>
        </p:nvSpPr>
        <p:spPr>
          <a:xfrm>
            <a:off x="3504173" y="289430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5ppm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9A75E-0623-8230-C57E-3CF5BDCA217C}"/>
              </a:ext>
            </a:extLst>
          </p:cNvPr>
          <p:cNvSpPr txBox="1"/>
          <p:nvPr/>
        </p:nvSpPr>
        <p:spPr>
          <a:xfrm>
            <a:off x="4590295" y="289430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6ppm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790E7-2F0C-E229-7B40-27B6C27CB342}"/>
              </a:ext>
            </a:extLst>
          </p:cNvPr>
          <p:cNvSpPr txBox="1"/>
          <p:nvPr/>
        </p:nvSpPr>
        <p:spPr>
          <a:xfrm>
            <a:off x="5676417" y="2905126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8ppm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98ADD-7ED8-DA70-7AB3-FD78DA2CF4A8}"/>
              </a:ext>
            </a:extLst>
          </p:cNvPr>
          <p:cNvSpPr txBox="1"/>
          <p:nvPr/>
        </p:nvSpPr>
        <p:spPr>
          <a:xfrm>
            <a:off x="6726311" y="28943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10ppm</a:t>
            </a:r>
          </a:p>
        </p:txBody>
      </p:sp>
    </p:spTree>
    <p:extLst>
      <p:ext uri="{BB962C8B-B14F-4D97-AF65-F5344CB8AC3E}">
        <p14:creationId xmlns:p14="http://schemas.microsoft.com/office/powerpoint/2010/main" val="63396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03DF-66EA-4B74-770A-71E365647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025CF1-9537-C197-58CC-B6113636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78F887-CE17-0F8F-2B34-3E88B033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542"/>
            <a:ext cx="10515600" cy="5036421"/>
          </a:xfrm>
        </p:spPr>
        <p:txBody>
          <a:bodyPr>
            <a:normAutofit/>
          </a:bodyPr>
          <a:lstStyle/>
          <a:p>
            <a:r>
              <a:rPr lang="en-SG" sz="2400" dirty="0"/>
              <a:t>Sample Collected on 3 July 2025</a:t>
            </a:r>
          </a:p>
          <a:p>
            <a:r>
              <a:rPr lang="en-SG" sz="2400" dirty="0"/>
              <a:t>Experiment conducted on 4 July 2025</a:t>
            </a:r>
          </a:p>
          <a:p>
            <a:r>
              <a:rPr lang="en-SG" sz="2400" dirty="0"/>
              <a:t>Jar test parameters</a:t>
            </a:r>
          </a:p>
          <a:p>
            <a:pPr lvl="1"/>
            <a:r>
              <a:rPr lang="en-SG" sz="2000" dirty="0"/>
              <a:t>Cationic - Stir at 50 rpm for 30 min</a:t>
            </a:r>
          </a:p>
          <a:p>
            <a:pPr lvl="1"/>
            <a:r>
              <a:rPr lang="en-SG" sz="2000" dirty="0"/>
              <a:t>Anionic - Stir at 50 rpm for 15 min </a:t>
            </a:r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825225-6D00-4D42-99C5-A4B9B3E80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52635"/>
              </p:ext>
            </p:extLst>
          </p:nvPr>
        </p:nvGraphicFramePr>
        <p:xfrm>
          <a:off x="1304892" y="3429000"/>
          <a:ext cx="4791108" cy="6000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39735">
                  <a:extLst>
                    <a:ext uri="{9D8B030D-6E8A-4147-A177-3AD203B41FA5}">
                      <a16:colId xmlns:a16="http://schemas.microsoft.com/office/drawing/2014/main" val="524830036"/>
                    </a:ext>
                  </a:extLst>
                </a:gridCol>
                <a:gridCol w="1371903">
                  <a:extLst>
                    <a:ext uri="{9D8B030D-6E8A-4147-A177-3AD203B41FA5}">
                      <a16:colId xmlns:a16="http://schemas.microsoft.com/office/drawing/2014/main" val="3939090376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3786102957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20549933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ID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Sample, mL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Cationic, ppm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Anionic, ppm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61785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43807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47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10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B4265-1433-FB30-F699-8EB58FB87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899D-0F52-C05F-6E13-3FAA739D76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0985" y="286979"/>
            <a:ext cx="10515600" cy="615950"/>
          </a:xfrm>
        </p:spPr>
        <p:txBody>
          <a:bodyPr/>
          <a:lstStyle/>
          <a:p>
            <a:r>
              <a:rPr lang="en-SG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6BB9E-E600-EDD1-AF75-79EDC8BECD7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92437-106E-CF78-2F0C-CC23BE5198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14</a:t>
            </a:fld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56C95F-DC6A-7A57-61C8-E4771F576378}"/>
              </a:ext>
            </a:extLst>
          </p:cNvPr>
          <p:cNvSpPr txBox="1"/>
          <p:nvPr/>
        </p:nvSpPr>
        <p:spPr>
          <a:xfrm>
            <a:off x="1217927" y="4729109"/>
            <a:ext cx="606869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SG" sz="2400" dirty="0">
                <a:solidFill>
                  <a:schemeClr val="tx2"/>
                </a:solidFill>
              </a:rPr>
              <a:t>Conclusion from this test</a:t>
            </a:r>
          </a:p>
          <a:p>
            <a:pPr marL="57150" indent="-228600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Polymer should be added with a slow mixer around 50 rpm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22E1A-D6DA-7092-E3D7-C9F1EA004AAA}"/>
              </a:ext>
            </a:extLst>
          </p:cNvPr>
          <p:cNvSpPr txBox="1"/>
          <p:nvPr/>
        </p:nvSpPr>
        <p:spPr>
          <a:xfrm>
            <a:off x="4356571" y="347386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50ppm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431-07D1-FFCF-EC88-8588211F6284}"/>
              </a:ext>
            </a:extLst>
          </p:cNvPr>
          <p:cNvSpPr txBox="1"/>
          <p:nvPr/>
        </p:nvSpPr>
        <p:spPr>
          <a:xfrm>
            <a:off x="2932191" y="347386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200 rpm</a:t>
            </a:r>
          </a:p>
        </p:txBody>
      </p:sp>
      <p:pic>
        <p:nvPicPr>
          <p:cNvPr id="12" name="Picture 11" descr="A couple of beakers with brown liquid&#10;&#10;AI-generated content may be incorrect.">
            <a:extLst>
              <a:ext uri="{FF2B5EF4-FFF2-40B4-BE49-F238E27FC236}">
                <a16:creationId xmlns:a16="http://schemas.microsoft.com/office/drawing/2014/main" id="{626A8735-E11F-DFB3-EC15-A935BB10A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81" y="1150162"/>
            <a:ext cx="4131035" cy="2323707"/>
          </a:xfrm>
          <a:prstGeom prst="rect">
            <a:avLst/>
          </a:prstGeom>
        </p:spPr>
      </p:pic>
      <p:pic>
        <p:nvPicPr>
          <p:cNvPr id="13" name="Picture 12" descr="A hand holding test tubes with dirt and dirt inside&#10;&#10;AI-generated content may be incorrect.">
            <a:extLst>
              <a:ext uri="{FF2B5EF4-FFF2-40B4-BE49-F238E27FC236}">
                <a16:creationId xmlns:a16="http://schemas.microsoft.com/office/drawing/2014/main" id="{45977377-72C1-6BE8-8760-DEFCAD945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096" y="1150162"/>
            <a:ext cx="2283903" cy="4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1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1A82-6F3D-5D96-1A2B-DEF3EC3F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35652-E2B4-4B70-4E39-32D229FB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AD284A-69F5-2E84-90DE-206DB4CBB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542"/>
            <a:ext cx="10515600" cy="5036421"/>
          </a:xfrm>
        </p:spPr>
        <p:txBody>
          <a:bodyPr>
            <a:normAutofit/>
          </a:bodyPr>
          <a:lstStyle/>
          <a:p>
            <a:r>
              <a:rPr lang="en-SG" sz="2400" dirty="0"/>
              <a:t>Sample Collected on 3 July 2025</a:t>
            </a:r>
          </a:p>
          <a:p>
            <a:r>
              <a:rPr lang="en-SG" sz="2400" dirty="0"/>
              <a:t>Experiment conducted on 4 July 2025</a:t>
            </a:r>
          </a:p>
          <a:p>
            <a:r>
              <a:rPr lang="en-SG" sz="2400" dirty="0"/>
              <a:t>Jar test parameters</a:t>
            </a:r>
          </a:p>
          <a:p>
            <a:pPr lvl="1"/>
            <a:r>
              <a:rPr lang="en-SG" sz="2000" dirty="0"/>
              <a:t>Cationic - Stir at 50 rpm for 30 min</a:t>
            </a:r>
          </a:p>
          <a:p>
            <a:pPr lvl="1"/>
            <a:r>
              <a:rPr lang="en-SG" sz="2000" dirty="0"/>
              <a:t>Anionic - Stir at 50 rpm for 15 min </a:t>
            </a:r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4B71B5-A864-977D-A816-4BF395AD9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416721"/>
              </p:ext>
            </p:extLst>
          </p:nvPr>
        </p:nvGraphicFramePr>
        <p:xfrm>
          <a:off x="1304892" y="3429000"/>
          <a:ext cx="4791108" cy="100012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28783">
                  <a:extLst>
                    <a:ext uri="{9D8B030D-6E8A-4147-A177-3AD203B41FA5}">
                      <a16:colId xmlns:a16="http://schemas.microsoft.com/office/drawing/2014/main" val="524830036"/>
                    </a:ext>
                  </a:extLst>
                </a:gridCol>
                <a:gridCol w="1082855">
                  <a:extLst>
                    <a:ext uri="{9D8B030D-6E8A-4147-A177-3AD203B41FA5}">
                      <a16:colId xmlns:a16="http://schemas.microsoft.com/office/drawing/2014/main" val="3939090376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3786102957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20549933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ID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Sample, mL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Cationic, ppm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Anionic, ppm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61785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43807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Aquafloc</a:t>
                      </a: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 OC 1035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4767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Aquafloc</a:t>
                      </a: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 OC 1035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31754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Aquafloc</a:t>
                      </a: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 OC 1035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8365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216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A4323-4098-D5D2-2967-54EDED59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4839-E05A-37E6-25FA-573B612145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0985" y="286979"/>
            <a:ext cx="10515600" cy="615950"/>
          </a:xfrm>
        </p:spPr>
        <p:txBody>
          <a:bodyPr/>
          <a:lstStyle/>
          <a:p>
            <a:r>
              <a:rPr lang="en-SG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16FB0-E1DD-E044-6FFC-F956AFE874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DC229-C5BA-2881-13C6-310D07F5B2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16</a:t>
            </a:fld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AF4600-2058-36AB-E2D6-46ECA5EA0B16}"/>
              </a:ext>
            </a:extLst>
          </p:cNvPr>
          <p:cNvSpPr txBox="1"/>
          <p:nvPr/>
        </p:nvSpPr>
        <p:spPr>
          <a:xfrm>
            <a:off x="1437482" y="5012136"/>
            <a:ext cx="606869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SG" sz="2400" dirty="0">
                <a:solidFill>
                  <a:schemeClr val="tx2"/>
                </a:solidFill>
              </a:rPr>
              <a:t>Conclusion from this test</a:t>
            </a:r>
          </a:p>
          <a:p>
            <a:pPr marL="57150" indent="-228600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Adding an anionic polymer after cationic polymer was necessary</a:t>
            </a:r>
            <a:endParaRPr lang="en-SG" dirty="0"/>
          </a:p>
        </p:txBody>
      </p:sp>
      <p:pic>
        <p:nvPicPr>
          <p:cNvPr id="6" name="Picture 5" descr="A pair of test tubes with dirt in them&#10;&#10;AI-generated content may be incorrect.">
            <a:extLst>
              <a:ext uri="{FF2B5EF4-FFF2-40B4-BE49-F238E27FC236}">
                <a16:creationId xmlns:a16="http://schemas.microsoft.com/office/drawing/2014/main" id="{ACF0170C-CD31-C48A-6FFF-35E1332F8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74" y="1143359"/>
            <a:ext cx="1928812" cy="3428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C2523-73BC-72F4-40CF-095D4B36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2"/>
          <a:stretch>
            <a:fillRect/>
          </a:stretch>
        </p:blipFill>
        <p:spPr>
          <a:xfrm>
            <a:off x="752475" y="1143360"/>
            <a:ext cx="797070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41D4-243A-3309-7E97-57C244BAC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67075-9207-9B3B-F7A6-69E7E407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0A92C-FB35-AF71-AE3E-CC1F5ED2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542"/>
            <a:ext cx="10515600" cy="5036421"/>
          </a:xfrm>
        </p:spPr>
        <p:txBody>
          <a:bodyPr>
            <a:normAutofit/>
          </a:bodyPr>
          <a:lstStyle/>
          <a:p>
            <a:r>
              <a:rPr lang="en-SG" sz="2400" dirty="0"/>
              <a:t>Sample Collected on 3 July 2025</a:t>
            </a:r>
          </a:p>
          <a:p>
            <a:r>
              <a:rPr lang="en-SG" sz="2400" dirty="0"/>
              <a:t>Experiment conducted on 4 July 2025</a:t>
            </a:r>
          </a:p>
          <a:p>
            <a:r>
              <a:rPr lang="en-SG" sz="2400" dirty="0"/>
              <a:t>Jar test parameters</a:t>
            </a:r>
          </a:p>
          <a:p>
            <a:pPr lvl="1"/>
            <a:r>
              <a:rPr lang="en-SG" sz="2000" dirty="0"/>
              <a:t>Cationic - Stir at 50 rpm for 30 min</a:t>
            </a:r>
          </a:p>
          <a:p>
            <a:pPr lvl="1"/>
            <a:r>
              <a:rPr lang="en-SG" sz="2000" dirty="0"/>
              <a:t>Anionic - Stir at 50 rpm for 15 min </a:t>
            </a:r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4B3E00-7F61-F2D1-6B6C-D58E49B90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15995"/>
              </p:ext>
            </p:extLst>
          </p:nvPr>
        </p:nvGraphicFramePr>
        <p:xfrm>
          <a:off x="1304892" y="3429000"/>
          <a:ext cx="4791108" cy="12001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28783">
                  <a:extLst>
                    <a:ext uri="{9D8B030D-6E8A-4147-A177-3AD203B41FA5}">
                      <a16:colId xmlns:a16="http://schemas.microsoft.com/office/drawing/2014/main" val="524830036"/>
                    </a:ext>
                  </a:extLst>
                </a:gridCol>
                <a:gridCol w="1082855">
                  <a:extLst>
                    <a:ext uri="{9D8B030D-6E8A-4147-A177-3AD203B41FA5}">
                      <a16:colId xmlns:a16="http://schemas.microsoft.com/office/drawing/2014/main" val="3939090376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3786102957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20549933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ID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Sample, mL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Cationic, ppm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Anionic, ppm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61785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Aquafloc</a:t>
                      </a: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 OC 1035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43807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KIMIC 448030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4767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KIMIC 446520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31754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KIMIC 445510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200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83654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Cationic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7529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25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69B16-A048-9495-850E-5CFCDDF94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52E4-1738-0F02-0C94-B1A0F35C9F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0985" y="286979"/>
            <a:ext cx="10515600" cy="615950"/>
          </a:xfrm>
        </p:spPr>
        <p:txBody>
          <a:bodyPr/>
          <a:lstStyle/>
          <a:p>
            <a:r>
              <a:rPr lang="en-SG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02ADD-3908-FED6-24E9-E59A604041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CAB99-80E1-B6DE-F7F1-57482D464C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18</a:t>
            </a:fld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9A6927-325D-2F63-B837-4BDD2F6AC192}"/>
              </a:ext>
            </a:extLst>
          </p:cNvPr>
          <p:cNvSpPr txBox="1"/>
          <p:nvPr/>
        </p:nvSpPr>
        <p:spPr>
          <a:xfrm>
            <a:off x="1437481" y="5012136"/>
            <a:ext cx="655399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SG" sz="2400" dirty="0">
                <a:solidFill>
                  <a:schemeClr val="tx2"/>
                </a:solidFill>
              </a:rPr>
              <a:t>Conclusion from this test</a:t>
            </a:r>
          </a:p>
          <a:p>
            <a:pPr marL="57150" indent="-228600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Aquafloc</a:t>
            </a:r>
            <a:r>
              <a:rPr lang="en-US" sz="2000" dirty="0">
                <a:solidFill>
                  <a:schemeClr val="tx2"/>
                </a:solidFill>
              </a:rPr>
              <a:t> 1035 was the most effective cationic polymer</a:t>
            </a:r>
            <a:endParaRPr lang="en-SG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EE3F4FB5-F6B7-9645-45B3-366FCC57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96444"/>
            <a:ext cx="6317842" cy="2591560"/>
          </a:xfrm>
          <a:prstGeom prst="rect">
            <a:avLst/>
          </a:prstGeom>
        </p:spPr>
      </p:pic>
      <p:pic>
        <p:nvPicPr>
          <p:cNvPr id="8" name="Content Placeholder 7" descr="Several test tubes with brown liquid in them&#10;&#10;AI-generated content may be incorrect.">
            <a:extLst>
              <a:ext uri="{FF2B5EF4-FFF2-40B4-BE49-F238E27FC236}">
                <a16:creationId xmlns:a16="http://schemas.microsoft.com/office/drawing/2014/main" id="{1928CBF3-BD0C-D951-18F9-F20794BC8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92" y="1203439"/>
            <a:ext cx="4594782" cy="2584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1AB17-232D-642C-4928-BDE4B5E38300}"/>
              </a:ext>
            </a:extLst>
          </p:cNvPr>
          <p:cNvSpPr txBox="1"/>
          <p:nvPr/>
        </p:nvSpPr>
        <p:spPr>
          <a:xfrm>
            <a:off x="614410" y="3816858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 err="1"/>
              <a:t>Aquafloc</a:t>
            </a:r>
            <a:r>
              <a:rPr lang="en-SG" sz="1400" dirty="0"/>
              <a:t> 1035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256B3-5531-53DA-FC54-404AEAEBE692}"/>
              </a:ext>
            </a:extLst>
          </p:cNvPr>
          <p:cNvSpPr txBox="1"/>
          <p:nvPr/>
        </p:nvSpPr>
        <p:spPr>
          <a:xfrm>
            <a:off x="2057400" y="3817038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 err="1"/>
              <a:t>Kimic</a:t>
            </a:r>
            <a:r>
              <a:rPr lang="en-SG" sz="1400" dirty="0"/>
              <a:t> 448030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BBBCE-97C5-4F61-753B-EB68BCD2C9A9}"/>
              </a:ext>
            </a:extLst>
          </p:cNvPr>
          <p:cNvSpPr txBox="1"/>
          <p:nvPr/>
        </p:nvSpPr>
        <p:spPr>
          <a:xfrm>
            <a:off x="3306616" y="3816858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 err="1"/>
              <a:t>Kimic</a:t>
            </a:r>
            <a:r>
              <a:rPr lang="en-SG" sz="1400" dirty="0"/>
              <a:t> 446520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8A553-F9E0-C641-7C6A-4B6E6F472D2B}"/>
              </a:ext>
            </a:extLst>
          </p:cNvPr>
          <p:cNvSpPr txBox="1"/>
          <p:nvPr/>
        </p:nvSpPr>
        <p:spPr>
          <a:xfrm>
            <a:off x="4624416" y="3817168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 err="1"/>
              <a:t>Kimic</a:t>
            </a:r>
            <a:r>
              <a:rPr lang="en-SG" sz="1400" dirty="0"/>
              <a:t> 445510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95653-835B-1E66-DD77-7561189555D0}"/>
              </a:ext>
            </a:extLst>
          </p:cNvPr>
          <p:cNvSpPr txBox="1"/>
          <p:nvPr/>
        </p:nvSpPr>
        <p:spPr>
          <a:xfrm>
            <a:off x="6008095" y="3816858"/>
            <a:ext cx="80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Cationic</a:t>
            </a:r>
          </a:p>
        </p:txBody>
      </p:sp>
    </p:spTree>
    <p:extLst>
      <p:ext uri="{BB962C8B-B14F-4D97-AF65-F5344CB8AC3E}">
        <p14:creationId xmlns:p14="http://schemas.microsoft.com/office/powerpoint/2010/main" val="285046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654CD-BF2B-A696-3E6C-286A0D4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94F6-E77C-F9E2-1AC8-630718BF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028" y="2766219"/>
            <a:ext cx="2799945" cy="1325563"/>
          </a:xfrm>
        </p:spPr>
        <p:txBody>
          <a:bodyPr/>
          <a:lstStyle/>
          <a:p>
            <a:r>
              <a:rPr lang="en-US" dirty="0"/>
              <a:t>THANK YOU!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98A42-AFE1-2FBE-5A1E-7537683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 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CB7A7-1CDA-A034-798E-285DC904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pPr/>
              <a:t>19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453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3F34-D249-3715-2033-03515CA4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A9F81-0B07-0389-EAF2-2CC59FAA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728"/>
            <a:ext cx="10515600" cy="51962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sz="2400" dirty="0"/>
              <a:t>A combination of 8ppm </a:t>
            </a:r>
            <a:r>
              <a:rPr lang="en-SG" sz="2400" dirty="0" err="1"/>
              <a:t>Aquafloc</a:t>
            </a:r>
            <a:r>
              <a:rPr lang="en-SG" sz="2400" dirty="0"/>
              <a:t> OC 1035, followed by 4ppm Anionic polymer Cure 950 was able to successfully significantly improve the settling of the sludge.</a:t>
            </a:r>
          </a:p>
          <a:p>
            <a:pPr marL="0" indent="0">
              <a:buNone/>
            </a:pPr>
            <a:endParaRPr lang="en-SG" sz="2400" dirty="0"/>
          </a:p>
          <a:p>
            <a:pPr marL="0" indent="0">
              <a:buNone/>
            </a:pPr>
            <a:r>
              <a:rPr lang="en-SG" sz="2400" dirty="0"/>
              <a:t>It is recommended to include two slow mix tanks for polymer mixing.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/>
              <a:t>Cationic Polymer mixing tank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/>
              <a:t>Anionic Polymer mixing tank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/>
              <a:t>Cationic Polymer dosing station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/>
              <a:t>Anionic Polymer dosing station</a:t>
            </a:r>
          </a:p>
          <a:p>
            <a:pPr marL="0" indent="0">
              <a:buNone/>
            </a:pPr>
            <a:endParaRPr lang="en-SG" sz="2400" dirty="0"/>
          </a:p>
          <a:p>
            <a:pPr marL="0" indent="0">
              <a:buNone/>
            </a:pPr>
            <a:r>
              <a:rPr lang="en-SG" sz="2400" dirty="0"/>
              <a:t>Effluent from the anionic polymer tank should go to the sludge thickening tank.</a:t>
            </a:r>
          </a:p>
          <a:p>
            <a:pPr marL="0" indent="0">
              <a:buNone/>
            </a:pPr>
            <a:endParaRPr lang="en-SG" sz="2400" dirty="0"/>
          </a:p>
          <a:p>
            <a:pPr marL="0" indent="0">
              <a:buNone/>
            </a:pPr>
            <a:r>
              <a:rPr lang="en-SG" sz="2400" dirty="0"/>
              <a:t>As a further improvement, </a:t>
            </a:r>
            <a:r>
              <a:rPr lang="en-SG" sz="2400" dirty="0" err="1"/>
              <a:t>Supernate</a:t>
            </a:r>
            <a:r>
              <a:rPr lang="en-SG" sz="2400" dirty="0"/>
              <a:t> from the sludge thickening tank can be sent to the TMF, </a:t>
            </a:r>
            <a:r>
              <a:rPr lang="en-SG" sz="2400" dirty="0" err="1"/>
              <a:t>Centrate</a:t>
            </a:r>
            <a:r>
              <a:rPr lang="en-SG" sz="2400" dirty="0"/>
              <a:t> from the centrifuge can be sent back to either the cationic, anionic, or sludge thickening tank.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CDC4E-D680-3DFA-EBF4-BE83985B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F82C4-75E1-E84F-1DC5-4D265C5E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814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18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34BC-9840-9049-A8A4-02BA2AB2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7B31E-B659-3B2A-DC85-C78E771CC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728"/>
            <a:ext cx="10515600" cy="5196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Micron </a:t>
            </a:r>
            <a:r>
              <a:rPr lang="en-US" sz="2000" dirty="0" err="1"/>
              <a:t>Backgrinding</a:t>
            </a:r>
            <a:r>
              <a:rPr lang="en-US" sz="2000" dirty="0"/>
              <a:t> wastewater project was having initial problems. </a:t>
            </a:r>
          </a:p>
          <a:p>
            <a:r>
              <a:rPr lang="en-US" sz="2000" dirty="0"/>
              <a:t>Excessive H</a:t>
            </a:r>
            <a:r>
              <a:rPr lang="en-US" sz="2000" baseline="-25000" dirty="0"/>
              <a:t>2</a:t>
            </a:r>
            <a:r>
              <a:rPr lang="en-US" sz="2000" dirty="0"/>
              <a:t> gas generation, leading to alarms on the portable gas detector</a:t>
            </a:r>
          </a:p>
          <a:p>
            <a:r>
              <a:rPr lang="en-US" sz="2000" dirty="0"/>
              <a:t>Excessive H</a:t>
            </a:r>
            <a:r>
              <a:rPr lang="en-US" sz="2000" baseline="-25000" dirty="0"/>
              <a:t>2</a:t>
            </a:r>
            <a:r>
              <a:rPr lang="en-US" sz="2000" dirty="0"/>
              <a:t> gas generation, leading to a hot and bubbling wet sludge</a:t>
            </a:r>
          </a:p>
          <a:p>
            <a:r>
              <a:rPr lang="en-US" sz="2000" dirty="0"/>
              <a:t>Dry solids that tends to create a silica dust that is airborne</a:t>
            </a:r>
          </a:p>
          <a:p>
            <a:r>
              <a:rPr lang="en-US" sz="2000" dirty="0"/>
              <a:t>Centrifuge had an effluent blockage and generated large solids within the centrifuge</a:t>
            </a:r>
          </a:p>
          <a:p>
            <a:r>
              <a:rPr lang="en-US" sz="2000" dirty="0"/>
              <a:t>Excessive solids in </a:t>
            </a:r>
            <a:r>
              <a:rPr lang="en-US" sz="2000" dirty="0" err="1"/>
              <a:t>centrate</a:t>
            </a:r>
            <a:r>
              <a:rPr lang="en-US" sz="2000" dirty="0"/>
              <a:t>, leading to choking in TMF </a:t>
            </a:r>
          </a:p>
          <a:p>
            <a:pPr marL="0" indent="0">
              <a:buNone/>
            </a:pPr>
            <a:r>
              <a:rPr lang="en-US" sz="2000" dirty="0"/>
              <a:t>This plant is designed as an improvement of a conventional </a:t>
            </a:r>
            <a:r>
              <a:rPr lang="en-US" sz="2000" dirty="0" err="1"/>
              <a:t>backgrinding</a:t>
            </a:r>
            <a:r>
              <a:rPr lang="en-US" sz="2000" dirty="0"/>
              <a:t> WWTP and treats the </a:t>
            </a:r>
            <a:r>
              <a:rPr lang="en-US" sz="2000" dirty="0" err="1"/>
              <a:t>backgrinding</a:t>
            </a:r>
            <a:r>
              <a:rPr lang="en-US" sz="2000" dirty="0"/>
              <a:t> wastewater without the use of coagulants. The plant was designed with a centrifuge for solids removal due to continuous operation and minimal space available. </a:t>
            </a:r>
            <a:endParaRPr lang="en-SG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C683C-CCBA-2005-B887-5D0507BF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0CF6D-F64B-DF78-0A92-96CB81CD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248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C53C-7C3D-E9E3-A42C-5BDDBC3E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Block Flow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6C078-D85E-2C72-8570-D8FEC586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36E33-AA96-ACEE-2FB4-5F83F1D5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</a:t>
            </a:fld>
            <a:endParaRPr lang="en-SG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F4B713-EE33-73AC-FE2B-3D07D51E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39" y="699299"/>
            <a:ext cx="7697122" cy="54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5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AAA4-7ED5-29CC-4CE2-B470467E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Process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41F7B-14D5-AD92-EC24-9B1BF3AC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728"/>
            <a:ext cx="10515600" cy="5196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 dirty="0"/>
              <a:t>To test different polymers that can improve the solids separation and for better solids dewatering.</a:t>
            </a:r>
          </a:p>
          <a:p>
            <a:r>
              <a:rPr lang="en-SG" sz="2400" dirty="0"/>
              <a:t>Polymer dosage calculation</a:t>
            </a:r>
          </a:p>
          <a:p>
            <a:r>
              <a:rPr lang="en-SG" sz="2400" dirty="0"/>
              <a:t>Jar test protocol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74D69-B252-A635-CB83-EE16979B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22784-2811-6C44-BF0B-6BB40ECB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491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6A2-2C96-EF44-A98B-F6297909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Polymer Dosage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2042-188C-4C80-44D7-2FCB3BF40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728"/>
            <a:ext cx="10515600" cy="5196235"/>
          </a:xfrm>
        </p:spPr>
        <p:txBody>
          <a:bodyPr>
            <a:normAutofit/>
          </a:bodyPr>
          <a:lstStyle/>
          <a:p>
            <a:r>
              <a:rPr lang="en-SG" sz="2400" dirty="0"/>
              <a:t>Polymers in solid or liquid form were considered 100% purity.</a:t>
            </a:r>
          </a:p>
          <a:p>
            <a:r>
              <a:rPr lang="en-SG" sz="2400" dirty="0"/>
              <a:t>100% polymers were diluted into 0.1% w/w concentration.</a:t>
            </a:r>
          </a:p>
          <a:p>
            <a:r>
              <a:rPr lang="en-SG" sz="2400" dirty="0"/>
              <a:t>200mL of water sample was used for every jar test.</a:t>
            </a:r>
          </a:p>
          <a:p>
            <a:r>
              <a:rPr lang="en-SG" sz="2400" dirty="0"/>
              <a:t>Polymer dosage was calculated.</a:t>
            </a:r>
          </a:p>
          <a:p>
            <a:r>
              <a:rPr lang="en-SG" sz="2400" dirty="0" err="1"/>
              <a:t>Eg.</a:t>
            </a:r>
            <a:endParaRPr lang="en-SG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D8582-CCCD-8F9F-6037-CE75D124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7616E-3E50-60EF-266C-BE2D07CB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953AB8-1052-308F-41C6-B58CD17F5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62788"/>
              </p:ext>
            </p:extLst>
          </p:nvPr>
        </p:nvGraphicFramePr>
        <p:xfrm>
          <a:off x="1595967" y="3209925"/>
          <a:ext cx="5418666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973884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87618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mL of 0.1% polymer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Dosage in ppm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6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53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93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4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83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43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2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8188-1E5B-1356-185A-FDA41187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F259-D9BF-A5CA-4240-72E3D21E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728"/>
            <a:ext cx="10515600" cy="5196235"/>
          </a:xfrm>
        </p:spPr>
        <p:txBody>
          <a:bodyPr>
            <a:normAutofit/>
          </a:bodyPr>
          <a:lstStyle/>
          <a:p>
            <a:r>
              <a:rPr lang="en-SG" sz="2400" dirty="0"/>
              <a:t>Sample + different Cationic polymer (varied dosages)</a:t>
            </a:r>
          </a:p>
          <a:p>
            <a:r>
              <a:rPr lang="en-SG" sz="2400" dirty="0"/>
              <a:t>Stir at 50/200 rpm for 30 min</a:t>
            </a:r>
          </a:p>
          <a:p>
            <a:r>
              <a:rPr lang="en-SG" sz="2400" dirty="0"/>
              <a:t>After 30 min, add Anionic Polymer (Cure Flocculant) (4ppm)</a:t>
            </a:r>
          </a:p>
          <a:p>
            <a:r>
              <a:rPr lang="en-SG" sz="2400" dirty="0"/>
              <a:t>Stir at 50 rpm for 15 min </a:t>
            </a:r>
          </a:p>
          <a:p>
            <a:r>
              <a:rPr lang="en-SG" sz="2400" dirty="0"/>
              <a:t>After 15 min, allow sludge to settle for 15 min</a:t>
            </a:r>
          </a:p>
          <a:p>
            <a:r>
              <a:rPr lang="en-SG" sz="2400" dirty="0"/>
              <a:t>Collect sludge for centrifuge test at 4,000 rpm for 5 min</a:t>
            </a:r>
          </a:p>
          <a:p>
            <a:endParaRPr lang="en-SG" sz="2400" dirty="0"/>
          </a:p>
          <a:p>
            <a:endParaRPr lang="en-SG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C57A9-0BB7-A8D4-0AE9-C86BA6E4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7ABF8-4032-0D86-6C00-8BDC65F0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607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D02718-50DA-7A8E-7CC6-E9194EA5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8966"/>
            <a:ext cx="10515600" cy="780068"/>
          </a:xfrm>
        </p:spPr>
        <p:txBody>
          <a:bodyPr/>
          <a:lstStyle/>
          <a:p>
            <a:r>
              <a:rPr lang="en-SG" dirty="0"/>
              <a:t>Experiments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1C4AE-D812-DE92-3682-0512A861167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SG"/>
              <a:t>GRADIANT CONFIDENTIAL 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A4328-4C0E-C72F-7143-CE39FE0332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pPr/>
              <a:t>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161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83EAF9-2CFB-3E13-3D2B-ACC5A723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5F58FD-032D-063D-1A40-35D99B60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542"/>
            <a:ext cx="10515600" cy="5036421"/>
          </a:xfrm>
        </p:spPr>
        <p:txBody>
          <a:bodyPr>
            <a:normAutofit/>
          </a:bodyPr>
          <a:lstStyle/>
          <a:p>
            <a:r>
              <a:rPr lang="en-SG" sz="2400" dirty="0"/>
              <a:t>Sample collected on 1 July 2025</a:t>
            </a:r>
          </a:p>
          <a:p>
            <a:r>
              <a:rPr lang="en-SG" sz="2400" dirty="0"/>
              <a:t>Experiment conducted on 1 July 2025</a:t>
            </a:r>
          </a:p>
          <a:p>
            <a:r>
              <a:rPr lang="en-SG" sz="2400" dirty="0"/>
              <a:t>Jar test parameters</a:t>
            </a:r>
          </a:p>
          <a:p>
            <a:pPr lvl="1"/>
            <a:r>
              <a:rPr lang="en-SG" sz="2000" dirty="0"/>
              <a:t>Cationic - Stir at 200 rpm for 30 min</a:t>
            </a:r>
          </a:p>
          <a:p>
            <a:pPr lvl="1"/>
            <a:r>
              <a:rPr lang="en-SG" sz="2000" dirty="0"/>
              <a:t>Anionic - Stir at 50 rpm for 15 min </a:t>
            </a:r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A8D8BA-E416-19E4-CD96-45AAF7D4E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02670"/>
              </p:ext>
            </p:extLst>
          </p:nvPr>
        </p:nvGraphicFramePr>
        <p:xfrm>
          <a:off x="1304892" y="3429000"/>
          <a:ext cx="4791108" cy="14001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39735">
                  <a:extLst>
                    <a:ext uri="{9D8B030D-6E8A-4147-A177-3AD203B41FA5}">
                      <a16:colId xmlns:a16="http://schemas.microsoft.com/office/drawing/2014/main" val="524830036"/>
                    </a:ext>
                  </a:extLst>
                </a:gridCol>
                <a:gridCol w="1371903">
                  <a:extLst>
                    <a:ext uri="{9D8B030D-6E8A-4147-A177-3AD203B41FA5}">
                      <a16:colId xmlns:a16="http://schemas.microsoft.com/office/drawing/2014/main" val="3939090376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3786102957"/>
                    </a:ext>
                  </a:extLst>
                </a:gridCol>
                <a:gridCol w="1139735">
                  <a:extLst>
                    <a:ext uri="{9D8B030D-6E8A-4147-A177-3AD203B41FA5}">
                      <a16:colId xmlns:a16="http://schemas.microsoft.com/office/drawing/2014/main" val="20549933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ID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Sample, mL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Cationic, ppm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Anionic, ppm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61785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43807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4767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10252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849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14881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50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8011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75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7BA193DA-BC78-4A62-AA06-9BD6C414BD2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9C8AD3EC-9431-451E-83BE-42836FD8CE9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C16CD5-AD19-4693-A5E6-81F26894C0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51BD09-8AD5-40C5-BF12-98A9354F08B1}">
  <ds:schemaRefs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30b9efa3-d18c-433b-95c5-8908476dce3d"/>
    <ds:schemaRef ds:uri="http://schemas.microsoft.com/office/2006/documentManagement/types"/>
    <ds:schemaRef ds:uri="http://schemas.openxmlformats.org/package/2006/metadata/core-properties"/>
    <ds:schemaRef ds:uri="cbb7701e-740f-430e-b8c6-18f08840caa7"/>
    <ds:schemaRef ds:uri="5a9c4a17-7b41-4005-bb24-7a097a2734c5"/>
  </ds:schemaRefs>
</ds:datastoreItem>
</file>

<file path=customXml/itemProps3.xml><?xml version="1.0" encoding="utf-8"?>
<ds:datastoreItem xmlns:ds="http://schemas.openxmlformats.org/officeDocument/2006/customXml" ds:itemID="{B25F2EC7-C1C7-4676-A179-F15F2B9377A8}"/>
</file>

<file path=docProps/app.xml><?xml version="1.0" encoding="utf-8"?>
<Properties xmlns="http://schemas.openxmlformats.org/officeDocument/2006/extended-properties" xmlns:vt="http://schemas.openxmlformats.org/officeDocument/2006/docPropsVTypes">
  <Template>230224 - NEW TEMPLATE</Template>
  <TotalTime>9543</TotalTime>
  <Words>851</Words>
  <Application>Microsoft Office PowerPoint</Application>
  <PresentationFormat>Widescreen</PresentationFormat>
  <Paragraphs>274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Josefin Sans Light</vt:lpstr>
      <vt:lpstr>Source Sans Pro</vt:lpstr>
      <vt:lpstr>Office Theme</vt:lpstr>
      <vt:lpstr>Custom Design</vt:lpstr>
      <vt:lpstr>Micron Backgrinding</vt:lpstr>
      <vt:lpstr>Executive Summary</vt:lpstr>
      <vt:lpstr>Background</vt:lpstr>
      <vt:lpstr>Block Flow Diagram</vt:lpstr>
      <vt:lpstr>Process Design</vt:lpstr>
      <vt:lpstr>Polymer Dosage Calculation</vt:lpstr>
      <vt:lpstr>Jar Test Protocol</vt:lpstr>
      <vt:lpstr>Experiments</vt:lpstr>
      <vt:lpstr>Test 1</vt:lpstr>
      <vt:lpstr>Results</vt:lpstr>
      <vt:lpstr>Test 2</vt:lpstr>
      <vt:lpstr>Results</vt:lpstr>
      <vt:lpstr>Test 3</vt:lpstr>
      <vt:lpstr>Results</vt:lpstr>
      <vt:lpstr>Test 4</vt:lpstr>
      <vt:lpstr>Results</vt:lpstr>
      <vt:lpstr>Test 5</vt:lpstr>
      <vt:lpstr>Results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lastModifiedBy>Keng Wai Ren</cp:lastModifiedBy>
  <cp:revision>5</cp:revision>
  <dcterms:created xsi:type="dcterms:W3CDTF">2023-02-24T05:24:15Z</dcterms:created>
  <dcterms:modified xsi:type="dcterms:W3CDTF">2025-07-07T10:59:41Z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MediaServiceImageTags">
    <vt:lpwstr/>
  </property>
  <property fmtid="{D5CDD505-2E9C-101B-9397-08002B2CF9AE}" pid="4" name="MSIP_Label_9e96f655-6f87-4c2d-8157-bfc49d4d1476_Enabled">
    <vt:lpwstr>true</vt:lpwstr>
  </property>
  <property fmtid="{D5CDD505-2E9C-101B-9397-08002B2CF9AE}" pid="5" name="MSIP_Label_9e96f655-6f87-4c2d-8157-bfc49d4d1476_SetDate">
    <vt:lpwstr>2025-07-07T08:36:06Z</vt:lpwstr>
  </property>
  <property fmtid="{D5CDD505-2E9C-101B-9397-08002B2CF9AE}" pid="6" name="MSIP_Label_9e96f655-6f87-4c2d-8157-bfc49d4d1476_Method">
    <vt:lpwstr>Standard</vt:lpwstr>
  </property>
  <property fmtid="{D5CDD505-2E9C-101B-9397-08002B2CF9AE}" pid="7" name="MSIP_Label_9e96f655-6f87-4c2d-8157-bfc49d4d1476_Name">
    <vt:lpwstr>Gradiant Internal</vt:lpwstr>
  </property>
  <property fmtid="{D5CDD505-2E9C-101B-9397-08002B2CF9AE}" pid="8" name="MSIP_Label_9e96f655-6f87-4c2d-8157-bfc49d4d1476_SiteId">
    <vt:lpwstr>a7c5a34b-9bd3-4b96-a840-187e1a8350a2</vt:lpwstr>
  </property>
  <property fmtid="{D5CDD505-2E9C-101B-9397-08002B2CF9AE}" pid="9" name="MSIP_Label_9e96f655-6f87-4c2d-8157-bfc49d4d1476_ActionId">
    <vt:lpwstr>003256f9-2a4f-4eab-a6d0-6d5f47ff9d4a</vt:lpwstr>
  </property>
  <property fmtid="{D5CDD505-2E9C-101B-9397-08002B2CF9AE}" pid="10" name="MSIP_Label_9e96f655-6f87-4c2d-8157-bfc49d4d1476_ContentBits">
    <vt:lpwstr>0</vt:lpwstr>
  </property>
  <property fmtid="{D5CDD505-2E9C-101B-9397-08002B2CF9AE}" pid="11" name="MSIP_Label_9e96f655-6f87-4c2d-8157-bfc49d4d1476_Tag">
    <vt:lpwstr>10, 3, 0, 1</vt:lpwstr>
  </property>
</Properties>
</file>